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2F5"/>
          </a:solidFill>
        </a:fill>
      </a:tcStyle>
    </a:wholeTbl>
    <a:band2H>
      <a:tcTxStyle b="def" i="def"/>
      <a:tcStyle>
        <a:tcBdr/>
        <a:fill>
          <a:solidFill>
            <a:srgbClr val="E7F1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AEC"/>
          </a:solidFill>
        </a:fill>
      </a:tcStyle>
    </a:wholeTbl>
    <a:band2H>
      <a:tcTxStyle b="def" i="def"/>
      <a:tcStyle>
        <a:tcBdr/>
        <a:fill>
          <a:solidFill>
            <a:srgbClr val="E7F5F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0DF"/>
          </a:solidFill>
        </a:fill>
      </a:tcStyle>
    </a:wholeTbl>
    <a:band2H>
      <a:tcTxStyle b="def" i="def"/>
      <a:tcStyle>
        <a:tcBdr/>
        <a:fill>
          <a:solidFill>
            <a:srgbClr val="EAF0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a:p>
        </p:txBody>
      </p:sp>
      <p:sp>
        <p:nvSpPr>
          <p:cNvPr id="116" name="Shape 11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Shape 121"/>
          <p:cNvSpPr/>
          <p:nvPr>
            <p:ph type="sldImg"/>
          </p:nvPr>
        </p:nvSpPr>
        <p:spPr>
          <a:prstGeom prst="rect">
            <a:avLst/>
          </a:prstGeom>
        </p:spPr>
        <p:txBody>
          <a:bodyPr/>
          <a:lstStyle/>
          <a:p>
            <a:pPr/>
          </a:p>
        </p:txBody>
      </p:sp>
      <p:sp>
        <p:nvSpPr>
          <p:cNvPr id="122" name="Shape 122"/>
          <p:cNvSpPr/>
          <p:nvPr>
            <p:ph type="body" sz="quarter" idx="1"/>
          </p:nvPr>
        </p:nvSpPr>
        <p:spPr>
          <a:prstGeom prst="rect">
            <a:avLst/>
          </a:prstGeom>
        </p:spPr>
        <p:txBody>
          <a:bodyPr/>
          <a:lstStyle/>
          <a:p>
            <a:pPr/>
            <a:r>
              <a:t>Здравствуйте, меня зовут Гуськова Мария я аспирант первого года обучения и под руководством Льва Николаевича я моделирую движение капли методом решеточных уравнений Больцмана. Задача лежит в области вычислительной гидродинамики. Существуют разные подходы вроде решения уравнения Навье-Стокса, решения уравнения Больцмана, метода конечных элементов. Но в своей работе я буду изучать именно метод решеточных уравнений Больцмана</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p>
            <a:pPr/>
            <a:r>
              <a:t>На графиках показано количество статей по теме lattice bolzmann method индексируемых в web of science и scopus. Количество статей растет экспоненциально с момента изобретения метода. Синяя линия резко падает вниз, т.к. в скопусе уже есть 6 статей за 2020, и соответственно данные за 2019 год не совсем адекватные, т.к. год еще не кончился. Так же показано распределение статей по областям, 20 процентов это физика и 20 инженерные науки. Метод применяется и для решения иинженерных задач, хотя неизвестно толком когда и как его можно применять. Выяснить область применимости метода больцмана я собираюсь за время обучения в аспирантуреи первые задачи выглядят следующим образом. Сравнить теоретические формулы и результаты, получаемые моделированием методом, для формулы Релея, которая задает собственные колебания, и для формулы Стокса, коорая определяет силу трения, которая возникает при движении шарика или капли одной жидкости в другой жидкости</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Shape 178"/>
          <p:cNvSpPr/>
          <p:nvPr>
            <p:ph type="sldImg"/>
          </p:nvPr>
        </p:nvSpPr>
        <p:spPr>
          <a:prstGeom prst="rect">
            <a:avLst/>
          </a:prstGeom>
        </p:spPr>
        <p:txBody>
          <a:bodyPr/>
          <a:lstStyle/>
          <a:p>
            <a:pPr/>
          </a:p>
        </p:txBody>
      </p:sp>
      <p:sp>
        <p:nvSpPr>
          <p:cNvPr id="179" name="Shape 179"/>
          <p:cNvSpPr/>
          <p:nvPr>
            <p:ph type="body" sz="quarter" idx="1"/>
          </p:nvPr>
        </p:nvSpPr>
        <p:spPr>
          <a:prstGeom prst="rect">
            <a:avLst/>
          </a:prstGeom>
        </p:spPr>
        <p:txBody>
          <a:bodyPr/>
          <a:lstStyle/>
          <a:p>
            <a:pPr/>
            <a:r>
              <a:t>Получить решеточный метод Больцмана можно разными способами, например, из решеточного газа, который является клеточным автоматом. Клеточный автомат это кортеж из дискретного пространства, например, квадратная или гексагональная решетка, из состояний системы, для решеточного газа это частичка с заданной скоростью одной из 4, и правила перехода в следующий момент времени через дельта t. Рассмотрим квадратную решетку и условимся, что в каждом узле могут находится частички, которые двигаются направо, налево, вверх и вниз, но в одно узле не может быть частиц с одинаковой скоростью. Далее правила перехода в следующее состояние следующие</a:t>
            </a:r>
          </a:p>
          <a:p>
            <a:pPr/>
          </a:p>
          <a:p>
            <a:pPr/>
            <a:r>
              <a:t>Частица перемещается в соседний узел в соответствии с направлением своей скорости. Затем происходит этап столкновения. Если частицы попадают в узел с противоположными скоростями, то  расходятся они в перпендикулярных направлениях</a:t>
            </a:r>
          </a:p>
          <a:p>
            <a:pPr/>
          </a:p>
          <a:p>
            <a:pPr/>
            <a:r>
              <a:t>Все вычисления можно производить точно, при этих правилах сохраняется количество частиц и импульс системы.</a:t>
            </a:r>
          </a:p>
          <a:p>
            <a:pPr/>
          </a:p>
          <a:p>
            <a:pPr/>
            <a:r>
              <a:t>Системы полностью детерминирована, поэтому если развернуть все частицы в противоположном направлении, то система вернется в начальное состояние что и показывает анимация</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Титульный слайд">
    <p:spTree>
      <p:nvGrpSpPr>
        <p:cNvPr id="1" name=""/>
        <p:cNvGrpSpPr/>
        <p:nvPr/>
      </p:nvGrpSpPr>
      <p:grpSpPr>
        <a:xfrm>
          <a:off x="0" y="0"/>
          <a:ext cx="0" cy="0"/>
          <a:chOff x="0" y="0"/>
          <a:chExt cx="0" cy="0"/>
        </a:xfrm>
      </p:grpSpPr>
      <p:sp>
        <p:nvSpPr>
          <p:cNvPr id="14" name="Текст заголовка"/>
          <p:cNvSpPr txBox="1"/>
          <p:nvPr>
            <p:ph type="title"/>
          </p:nvPr>
        </p:nvSpPr>
        <p:spPr>
          <a:prstGeom prst="rect">
            <a:avLst/>
          </a:prstGeom>
        </p:spPr>
        <p:txBody>
          <a:bodyPr/>
          <a:lstStyle/>
          <a:p>
            <a:pPr/>
            <a:r>
              <a:t>Текст заголовка</a:t>
            </a:r>
          </a:p>
        </p:txBody>
      </p:sp>
      <p:sp>
        <p:nvSpPr>
          <p:cNvPr id="15" name="Уровень текста 1…"/>
          <p:cNvSpPr txBox="1"/>
          <p:nvPr>
            <p:ph type="body" sz="quarter" idx="1"/>
          </p:nvPr>
        </p:nvSpPr>
        <p:spPr>
          <a:prstGeom prst="rect">
            <a:avLst/>
          </a:prstGeom>
        </p:spPr>
        <p:txBody>
          <a:body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6"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Заголовок и объект">
    <p:spTree>
      <p:nvGrpSpPr>
        <p:cNvPr id="1" name=""/>
        <p:cNvGrpSpPr/>
        <p:nvPr/>
      </p:nvGrpSpPr>
      <p:grpSpPr>
        <a:xfrm>
          <a:off x="0" y="0"/>
          <a:ext cx="0" cy="0"/>
          <a:chOff x="0" y="0"/>
          <a:chExt cx="0" cy="0"/>
        </a:xfrm>
      </p:grpSpPr>
      <p:sp>
        <p:nvSpPr>
          <p:cNvPr id="23"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n-lt"/>
                <a:ea typeface="+mn-ea"/>
                <a:cs typeface="+mn-cs"/>
                <a:sym typeface="Calibri"/>
              </a:defRPr>
            </a:pPr>
          </a:p>
        </p:txBody>
      </p:sp>
      <p:sp>
        <p:nvSpPr>
          <p:cNvPr id="24"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n-lt"/>
                <a:ea typeface="+mn-ea"/>
                <a:cs typeface="+mn-cs"/>
                <a:sym typeface="Calibri"/>
              </a:defRPr>
            </a:pPr>
          </a:p>
        </p:txBody>
      </p:sp>
      <p:sp>
        <p:nvSpPr>
          <p:cNvPr id="25" name="Straight Connector 9"/>
          <p:cNvSpPr/>
          <p:nvPr/>
        </p:nvSpPr>
        <p:spPr>
          <a:xfrm>
            <a:off x="1193532" y="1737845"/>
            <a:ext cx="9966961" cy="2"/>
          </a:xfrm>
          <a:prstGeom prst="line">
            <a:avLst/>
          </a:prstGeom>
          <a:ln w="6350">
            <a:solidFill>
              <a:srgbClr val="808080"/>
            </a:solidFill>
          </a:ln>
        </p:spPr>
        <p:txBody>
          <a:bodyPr lIns="45718" tIns="45718" rIns="45718" bIns="45718"/>
          <a:lstStyle/>
          <a:p>
            <a:pPr/>
          </a:p>
        </p:txBody>
      </p:sp>
      <p:sp>
        <p:nvSpPr>
          <p:cNvPr id="26" name="Текст заголовка"/>
          <p:cNvSpPr txBox="1"/>
          <p:nvPr>
            <p:ph type="title"/>
          </p:nvPr>
        </p:nvSpPr>
        <p:spPr>
          <a:xfrm>
            <a:off x="1097280" y="286603"/>
            <a:ext cx="10058401" cy="1450757"/>
          </a:xfrm>
          <a:prstGeom prst="rect">
            <a:avLst/>
          </a:prstGeom>
        </p:spPr>
        <p:txBody>
          <a:bodyPr/>
          <a:lstStyle>
            <a:lvl1pPr>
              <a:defRPr sz="4800">
                <a:solidFill>
                  <a:srgbClr val="404040"/>
                </a:solidFill>
              </a:defRPr>
            </a:lvl1pPr>
          </a:lstStyle>
          <a:p>
            <a:pPr/>
            <a:r>
              <a:t>Текст заголовка</a:t>
            </a:r>
          </a:p>
        </p:txBody>
      </p:sp>
      <p:sp>
        <p:nvSpPr>
          <p:cNvPr id="27" name="Уровень текста 1…"/>
          <p:cNvSpPr txBox="1"/>
          <p:nvPr>
            <p:ph type="body" idx="1"/>
          </p:nvPr>
        </p:nvSpPr>
        <p:spPr>
          <a:xfrm>
            <a:off x="1097280" y="1845734"/>
            <a:ext cx="10058401" cy="4023360"/>
          </a:xfrm>
          <a:prstGeom prst="rect">
            <a:avLst/>
          </a:prstGeom>
        </p:spPr>
        <p:txBody>
          <a:bodyPr lIns="0" tIns="0" rIns="0" bIns="0"/>
          <a:lstStyle>
            <a:lvl1pPr marL="91438" indent="-91438">
              <a:buClr>
                <a:schemeClr val="accent1"/>
              </a:buClr>
              <a:buSzPct val="100000"/>
              <a:buFont typeface="Trebuchet MS"/>
              <a:buChar char=" "/>
              <a:defRPr cap="none" spc="0" sz="2000">
                <a:solidFill>
                  <a:srgbClr val="404040"/>
                </a:solidFill>
                <a:latin typeface="+mn-lt"/>
                <a:ea typeface="+mn-ea"/>
                <a:cs typeface="+mn-cs"/>
                <a:sym typeface="Calibri"/>
              </a:defRPr>
            </a:lvl1pPr>
            <a:lvl2pPr marL="404368" indent="-203200">
              <a:buClr>
                <a:schemeClr val="accent1"/>
              </a:buClr>
              <a:buSzPct val="100000"/>
              <a:buFont typeface="Trebuchet MS"/>
              <a:buChar char="◦"/>
              <a:defRPr cap="none" spc="0" sz="2000">
                <a:solidFill>
                  <a:srgbClr val="404040"/>
                </a:solidFill>
                <a:latin typeface="+mn-lt"/>
                <a:ea typeface="+mn-ea"/>
                <a:cs typeface="+mn-cs"/>
                <a:sym typeface="Calibri"/>
              </a:defRPr>
            </a:lvl2pPr>
            <a:lvl3pPr marL="645304" indent="-261256">
              <a:buClr>
                <a:schemeClr val="accent1"/>
              </a:buClr>
              <a:buSzPct val="100000"/>
              <a:buFont typeface="Trebuchet MS"/>
              <a:buChar char="◦"/>
              <a:defRPr cap="none" spc="0" sz="2000">
                <a:solidFill>
                  <a:srgbClr val="404040"/>
                </a:solidFill>
                <a:latin typeface="+mn-lt"/>
                <a:ea typeface="+mn-ea"/>
                <a:cs typeface="+mn-cs"/>
                <a:sym typeface="Calibri"/>
              </a:defRPr>
            </a:lvl3pPr>
            <a:lvl4pPr marL="828185" indent="-261257">
              <a:buClr>
                <a:schemeClr val="accent1"/>
              </a:buClr>
              <a:buSzPct val="100000"/>
              <a:buFont typeface="Trebuchet MS"/>
              <a:buChar char="◦"/>
              <a:defRPr cap="none" spc="0" sz="2000">
                <a:solidFill>
                  <a:srgbClr val="404040"/>
                </a:solidFill>
                <a:latin typeface="+mn-lt"/>
                <a:ea typeface="+mn-ea"/>
                <a:cs typeface="+mn-cs"/>
                <a:sym typeface="Calibri"/>
              </a:defRPr>
            </a:lvl4pPr>
            <a:lvl5pPr marL="1011065" indent="-261257">
              <a:buClr>
                <a:schemeClr val="accent1"/>
              </a:buClr>
              <a:buSzPct val="100000"/>
              <a:buFont typeface="Trebuchet MS"/>
              <a:buChar char="◦"/>
              <a:defRPr cap="none" spc="0" sz="2000">
                <a:solidFill>
                  <a:srgbClr val="404040"/>
                </a:solidFill>
                <a:latin typeface="+mn-lt"/>
                <a:ea typeface="+mn-ea"/>
                <a:cs typeface="+mn-cs"/>
                <a:sym typeface="Calibri"/>
              </a:defRPr>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8"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Заголовок раздела">
    <p:spTree>
      <p:nvGrpSpPr>
        <p:cNvPr id="1" name=""/>
        <p:cNvGrpSpPr/>
        <p:nvPr/>
      </p:nvGrpSpPr>
      <p:grpSpPr>
        <a:xfrm>
          <a:off x="0" y="0"/>
          <a:ext cx="0" cy="0"/>
          <a:chOff x="0" y="0"/>
          <a:chExt cx="0" cy="0"/>
        </a:xfrm>
      </p:grpSpPr>
      <p:sp>
        <p:nvSpPr>
          <p:cNvPr id="35"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n-lt"/>
                <a:ea typeface="+mn-ea"/>
                <a:cs typeface="+mn-cs"/>
                <a:sym typeface="Calibri"/>
              </a:defRPr>
            </a:pPr>
          </a:p>
        </p:txBody>
      </p:sp>
      <p:sp>
        <p:nvSpPr>
          <p:cNvPr id="36" name="Rectangle 7"/>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n-lt"/>
                <a:ea typeface="+mn-ea"/>
                <a:cs typeface="+mn-cs"/>
                <a:sym typeface="Calibri"/>
              </a:defRPr>
            </a:pPr>
          </a:p>
        </p:txBody>
      </p:sp>
      <p:sp>
        <p:nvSpPr>
          <p:cNvPr id="37" name="Текст заголовка"/>
          <p:cNvSpPr txBox="1"/>
          <p:nvPr>
            <p:ph type="title"/>
          </p:nvPr>
        </p:nvSpPr>
        <p:spPr>
          <a:prstGeom prst="rect">
            <a:avLst/>
          </a:prstGeom>
        </p:spPr>
        <p:txBody>
          <a:bodyPr/>
          <a:lstStyle/>
          <a:p>
            <a:pPr/>
            <a:r>
              <a:t>Текст заголовка</a:t>
            </a:r>
          </a:p>
        </p:txBody>
      </p:sp>
      <p:sp>
        <p:nvSpPr>
          <p:cNvPr id="38" name="Уровень текста 1…"/>
          <p:cNvSpPr txBox="1"/>
          <p:nvPr>
            <p:ph type="body" sz="quarter" idx="1"/>
          </p:nvPr>
        </p:nvSpPr>
        <p:spPr>
          <a:xfrm>
            <a:off x="1097280" y="4453128"/>
            <a:ext cx="10058401" cy="1143002"/>
          </a:xfrm>
          <a:prstGeom prst="rect">
            <a:avLst/>
          </a:prstGeom>
        </p:spPr>
        <p:txBody>
          <a:body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9" name="Straight Connector 8"/>
          <p:cNvSpPr/>
          <p:nvPr/>
        </p:nvSpPr>
        <p:spPr>
          <a:xfrm>
            <a:off x="1207656" y="4343400"/>
            <a:ext cx="9875524" cy="0"/>
          </a:xfrm>
          <a:prstGeom prst="line">
            <a:avLst/>
          </a:prstGeom>
          <a:ln w="6350">
            <a:solidFill>
              <a:srgbClr val="808080"/>
            </a:solidFill>
          </a:ln>
        </p:spPr>
        <p:txBody>
          <a:bodyPr lIns="45718" tIns="45718" rIns="45718" bIns="45718"/>
          <a:lstStyle/>
          <a:p>
            <a:pPr/>
          </a:p>
        </p:txBody>
      </p:sp>
      <p:sp>
        <p:nvSpPr>
          <p:cNvPr id="40"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Два объекта">
    <p:spTree>
      <p:nvGrpSpPr>
        <p:cNvPr id="1" name=""/>
        <p:cNvGrpSpPr/>
        <p:nvPr/>
      </p:nvGrpSpPr>
      <p:grpSpPr>
        <a:xfrm>
          <a:off x="0" y="0"/>
          <a:ext cx="0" cy="0"/>
          <a:chOff x="0" y="0"/>
          <a:chExt cx="0" cy="0"/>
        </a:xfrm>
      </p:grpSpPr>
      <p:sp>
        <p:nvSpPr>
          <p:cNvPr id="47"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n-lt"/>
                <a:ea typeface="+mn-ea"/>
                <a:cs typeface="+mn-cs"/>
                <a:sym typeface="Calibri"/>
              </a:defRPr>
            </a:pPr>
          </a:p>
        </p:txBody>
      </p:sp>
      <p:sp>
        <p:nvSpPr>
          <p:cNvPr id="48"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n-lt"/>
                <a:ea typeface="+mn-ea"/>
                <a:cs typeface="+mn-cs"/>
                <a:sym typeface="Calibri"/>
              </a:defRPr>
            </a:pPr>
          </a:p>
        </p:txBody>
      </p:sp>
      <p:sp>
        <p:nvSpPr>
          <p:cNvPr id="49" name="Straight Connector 9"/>
          <p:cNvSpPr/>
          <p:nvPr/>
        </p:nvSpPr>
        <p:spPr>
          <a:xfrm>
            <a:off x="1193532" y="1737845"/>
            <a:ext cx="9966961" cy="2"/>
          </a:xfrm>
          <a:prstGeom prst="line">
            <a:avLst/>
          </a:prstGeom>
          <a:ln w="6350">
            <a:solidFill>
              <a:srgbClr val="808080"/>
            </a:solidFill>
          </a:ln>
        </p:spPr>
        <p:txBody>
          <a:bodyPr lIns="45718" tIns="45718" rIns="45718" bIns="45718"/>
          <a:lstStyle/>
          <a:p>
            <a:pPr/>
          </a:p>
        </p:txBody>
      </p:sp>
      <p:sp>
        <p:nvSpPr>
          <p:cNvPr id="50" name="Текст заголовка"/>
          <p:cNvSpPr txBox="1"/>
          <p:nvPr>
            <p:ph type="title"/>
          </p:nvPr>
        </p:nvSpPr>
        <p:spPr>
          <a:xfrm>
            <a:off x="1097280" y="286603"/>
            <a:ext cx="10058401" cy="1450757"/>
          </a:xfrm>
          <a:prstGeom prst="rect">
            <a:avLst/>
          </a:prstGeom>
        </p:spPr>
        <p:txBody>
          <a:bodyPr/>
          <a:lstStyle>
            <a:lvl1pPr>
              <a:defRPr sz="4800">
                <a:solidFill>
                  <a:srgbClr val="404040"/>
                </a:solidFill>
              </a:defRPr>
            </a:lvl1pPr>
          </a:lstStyle>
          <a:p>
            <a:pPr/>
            <a:r>
              <a:t>Текст заголовка</a:t>
            </a:r>
          </a:p>
        </p:txBody>
      </p:sp>
      <p:sp>
        <p:nvSpPr>
          <p:cNvPr id="51" name="Уровень текста 1…"/>
          <p:cNvSpPr txBox="1"/>
          <p:nvPr>
            <p:ph type="body" sz="half" idx="1"/>
          </p:nvPr>
        </p:nvSpPr>
        <p:spPr>
          <a:xfrm>
            <a:off x="1097280" y="1845734"/>
            <a:ext cx="4937760" cy="4023360"/>
          </a:xfrm>
          <a:prstGeom prst="rect">
            <a:avLst/>
          </a:prstGeom>
        </p:spPr>
        <p:txBody>
          <a:bodyPr lIns="0" tIns="0" rIns="0" bIns="0"/>
          <a:lstStyle>
            <a:lvl1pPr marL="91438" indent="-91438">
              <a:buClr>
                <a:schemeClr val="accent1"/>
              </a:buClr>
              <a:buSzPct val="100000"/>
              <a:buFont typeface="Trebuchet MS"/>
              <a:buChar char=" "/>
              <a:defRPr cap="none" spc="0" sz="2000">
                <a:solidFill>
                  <a:srgbClr val="404040"/>
                </a:solidFill>
                <a:latin typeface="+mn-lt"/>
                <a:ea typeface="+mn-ea"/>
                <a:cs typeface="+mn-cs"/>
                <a:sym typeface="Calibri"/>
              </a:defRPr>
            </a:lvl1pPr>
            <a:lvl2pPr marL="404368" indent="-203200">
              <a:buClr>
                <a:schemeClr val="accent1"/>
              </a:buClr>
              <a:buSzPct val="100000"/>
              <a:buFont typeface="Trebuchet MS"/>
              <a:buChar char="◦"/>
              <a:defRPr cap="none" spc="0" sz="2000">
                <a:solidFill>
                  <a:srgbClr val="404040"/>
                </a:solidFill>
                <a:latin typeface="+mn-lt"/>
                <a:ea typeface="+mn-ea"/>
                <a:cs typeface="+mn-cs"/>
                <a:sym typeface="Calibri"/>
              </a:defRPr>
            </a:lvl2pPr>
            <a:lvl3pPr marL="645304" indent="-261256">
              <a:buClr>
                <a:schemeClr val="accent1"/>
              </a:buClr>
              <a:buSzPct val="100000"/>
              <a:buFont typeface="Trebuchet MS"/>
              <a:buChar char="◦"/>
              <a:defRPr cap="none" spc="0" sz="2000">
                <a:solidFill>
                  <a:srgbClr val="404040"/>
                </a:solidFill>
                <a:latin typeface="+mn-lt"/>
                <a:ea typeface="+mn-ea"/>
                <a:cs typeface="+mn-cs"/>
                <a:sym typeface="Calibri"/>
              </a:defRPr>
            </a:lvl3pPr>
            <a:lvl4pPr marL="828185" indent="-261257">
              <a:buClr>
                <a:schemeClr val="accent1"/>
              </a:buClr>
              <a:buSzPct val="100000"/>
              <a:buFont typeface="Trebuchet MS"/>
              <a:buChar char="◦"/>
              <a:defRPr cap="none" spc="0" sz="2000">
                <a:solidFill>
                  <a:srgbClr val="404040"/>
                </a:solidFill>
                <a:latin typeface="+mn-lt"/>
                <a:ea typeface="+mn-ea"/>
                <a:cs typeface="+mn-cs"/>
                <a:sym typeface="Calibri"/>
              </a:defRPr>
            </a:lvl4pPr>
            <a:lvl5pPr marL="1011065" indent="-261257">
              <a:buClr>
                <a:schemeClr val="accent1"/>
              </a:buClr>
              <a:buSzPct val="100000"/>
              <a:buFont typeface="Trebuchet MS"/>
              <a:buChar char="◦"/>
              <a:defRPr cap="none" spc="0" sz="2000">
                <a:solidFill>
                  <a:srgbClr val="404040"/>
                </a:solidFill>
                <a:latin typeface="+mn-lt"/>
                <a:ea typeface="+mn-ea"/>
                <a:cs typeface="+mn-cs"/>
                <a:sym typeface="Calibri"/>
              </a:defRPr>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2"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Сравнение">
    <p:spTree>
      <p:nvGrpSpPr>
        <p:cNvPr id="1" name=""/>
        <p:cNvGrpSpPr/>
        <p:nvPr/>
      </p:nvGrpSpPr>
      <p:grpSpPr>
        <a:xfrm>
          <a:off x="0" y="0"/>
          <a:ext cx="0" cy="0"/>
          <a:chOff x="0" y="0"/>
          <a:chExt cx="0" cy="0"/>
        </a:xfrm>
      </p:grpSpPr>
      <p:sp>
        <p:nvSpPr>
          <p:cNvPr id="59"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n-lt"/>
                <a:ea typeface="+mn-ea"/>
                <a:cs typeface="+mn-cs"/>
                <a:sym typeface="Calibri"/>
              </a:defRPr>
            </a:pPr>
          </a:p>
        </p:txBody>
      </p:sp>
      <p:sp>
        <p:nvSpPr>
          <p:cNvPr id="60"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n-lt"/>
                <a:ea typeface="+mn-ea"/>
                <a:cs typeface="+mn-cs"/>
                <a:sym typeface="Calibri"/>
              </a:defRPr>
            </a:pPr>
          </a:p>
        </p:txBody>
      </p:sp>
      <p:sp>
        <p:nvSpPr>
          <p:cNvPr id="61" name="Straight Connector 9"/>
          <p:cNvSpPr/>
          <p:nvPr/>
        </p:nvSpPr>
        <p:spPr>
          <a:xfrm>
            <a:off x="1193532" y="1737845"/>
            <a:ext cx="9966961" cy="2"/>
          </a:xfrm>
          <a:prstGeom prst="line">
            <a:avLst/>
          </a:prstGeom>
          <a:ln w="6350">
            <a:solidFill>
              <a:srgbClr val="808080"/>
            </a:solidFill>
          </a:ln>
        </p:spPr>
        <p:txBody>
          <a:bodyPr lIns="45718" tIns="45718" rIns="45718" bIns="45718"/>
          <a:lstStyle/>
          <a:p>
            <a:pPr/>
          </a:p>
        </p:txBody>
      </p:sp>
      <p:sp>
        <p:nvSpPr>
          <p:cNvPr id="62" name="Текст заголовка"/>
          <p:cNvSpPr txBox="1"/>
          <p:nvPr>
            <p:ph type="title"/>
          </p:nvPr>
        </p:nvSpPr>
        <p:spPr>
          <a:xfrm>
            <a:off x="1097280" y="286603"/>
            <a:ext cx="10058401" cy="1450757"/>
          </a:xfrm>
          <a:prstGeom prst="rect">
            <a:avLst/>
          </a:prstGeom>
        </p:spPr>
        <p:txBody>
          <a:bodyPr/>
          <a:lstStyle>
            <a:lvl1pPr>
              <a:defRPr sz="4800">
                <a:solidFill>
                  <a:srgbClr val="404040"/>
                </a:solidFill>
              </a:defRPr>
            </a:lvl1pPr>
          </a:lstStyle>
          <a:p>
            <a:pPr/>
            <a:r>
              <a:t>Текст заголовка</a:t>
            </a:r>
          </a:p>
        </p:txBody>
      </p:sp>
      <p:sp>
        <p:nvSpPr>
          <p:cNvPr id="63" name="Уровень текста 1…"/>
          <p:cNvSpPr txBox="1"/>
          <p:nvPr>
            <p:ph type="body" sz="quarter" idx="1"/>
          </p:nvPr>
        </p:nvSpPr>
        <p:spPr>
          <a:xfrm>
            <a:off x="1097280" y="1846052"/>
            <a:ext cx="4937760" cy="736284"/>
          </a:xfrm>
          <a:prstGeom prst="rect">
            <a:avLst/>
          </a:prstGeom>
        </p:spPr>
        <p:txBody>
          <a:bodyPr anchor="ctr"/>
          <a:lstStyle>
            <a:lvl1pPr>
              <a:defRPr spc="0" sz="2000">
                <a:latin typeface="+mn-lt"/>
                <a:ea typeface="+mn-ea"/>
                <a:cs typeface="+mn-cs"/>
                <a:sym typeface="Calibri"/>
              </a:defRPr>
            </a:lvl1pPr>
            <a:lvl2pPr>
              <a:defRPr spc="0" sz="2000">
                <a:latin typeface="+mn-lt"/>
                <a:ea typeface="+mn-ea"/>
                <a:cs typeface="+mn-cs"/>
                <a:sym typeface="Calibri"/>
              </a:defRPr>
            </a:lvl2pPr>
            <a:lvl3pPr>
              <a:defRPr spc="0" sz="2000">
                <a:latin typeface="+mn-lt"/>
                <a:ea typeface="+mn-ea"/>
                <a:cs typeface="+mn-cs"/>
                <a:sym typeface="Calibri"/>
              </a:defRPr>
            </a:lvl3pPr>
            <a:lvl4pPr>
              <a:defRPr spc="0" sz="2000">
                <a:latin typeface="+mn-lt"/>
                <a:ea typeface="+mn-ea"/>
                <a:cs typeface="+mn-cs"/>
                <a:sym typeface="Calibri"/>
              </a:defRPr>
            </a:lvl4pPr>
            <a:lvl5pPr>
              <a:defRPr spc="0" sz="2000">
                <a:latin typeface="+mn-lt"/>
                <a:ea typeface="+mn-ea"/>
                <a:cs typeface="+mn-cs"/>
                <a:sym typeface="Calibri"/>
              </a:defRPr>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4" name="Text Placeholder 4"/>
          <p:cNvSpPr/>
          <p:nvPr>
            <p:ph type="body" sz="quarter" idx="13"/>
          </p:nvPr>
        </p:nvSpPr>
        <p:spPr>
          <a:xfrm>
            <a:off x="6217920" y="1846052"/>
            <a:ext cx="4937762" cy="736284"/>
          </a:xfrm>
          <a:prstGeom prst="rect">
            <a:avLst/>
          </a:prstGeom>
        </p:spPr>
        <p:txBody>
          <a:bodyPr anchor="ctr"/>
          <a:lstStyle/>
          <a:p>
            <a:pPr marL="91438" indent="-91438">
              <a:buClr>
                <a:schemeClr val="accent1"/>
              </a:buClr>
              <a:buSzPct val="100000"/>
              <a:buFont typeface="Trebuchet MS"/>
              <a:buChar char=" "/>
              <a:defRPr cap="none" spc="0" sz="2000">
                <a:solidFill>
                  <a:srgbClr val="404040"/>
                </a:solidFill>
                <a:latin typeface="+mn-lt"/>
                <a:ea typeface="+mn-ea"/>
                <a:cs typeface="+mn-cs"/>
                <a:sym typeface="Calibri"/>
              </a:defRPr>
            </a:pPr>
          </a:p>
        </p:txBody>
      </p:sp>
      <p:sp>
        <p:nvSpPr>
          <p:cNvPr id="65"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Только заголовок">
    <p:spTree>
      <p:nvGrpSpPr>
        <p:cNvPr id="1" name=""/>
        <p:cNvGrpSpPr/>
        <p:nvPr/>
      </p:nvGrpSpPr>
      <p:grpSpPr>
        <a:xfrm>
          <a:off x="0" y="0"/>
          <a:ext cx="0" cy="0"/>
          <a:chOff x="0" y="0"/>
          <a:chExt cx="0" cy="0"/>
        </a:xfrm>
      </p:grpSpPr>
      <p:sp>
        <p:nvSpPr>
          <p:cNvPr id="72"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n-lt"/>
                <a:ea typeface="+mn-ea"/>
                <a:cs typeface="+mn-cs"/>
                <a:sym typeface="Calibri"/>
              </a:defRPr>
            </a:pPr>
          </a:p>
        </p:txBody>
      </p:sp>
      <p:sp>
        <p:nvSpPr>
          <p:cNvPr id="73"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n-lt"/>
                <a:ea typeface="+mn-ea"/>
                <a:cs typeface="+mn-cs"/>
                <a:sym typeface="Calibri"/>
              </a:defRPr>
            </a:pPr>
          </a:p>
        </p:txBody>
      </p:sp>
      <p:sp>
        <p:nvSpPr>
          <p:cNvPr id="74" name="Straight Connector 9"/>
          <p:cNvSpPr/>
          <p:nvPr/>
        </p:nvSpPr>
        <p:spPr>
          <a:xfrm>
            <a:off x="1193532" y="1737845"/>
            <a:ext cx="9966961" cy="2"/>
          </a:xfrm>
          <a:prstGeom prst="line">
            <a:avLst/>
          </a:prstGeom>
          <a:ln w="6350">
            <a:solidFill>
              <a:srgbClr val="808080"/>
            </a:solidFill>
          </a:ln>
        </p:spPr>
        <p:txBody>
          <a:bodyPr lIns="45718" tIns="45718" rIns="45718" bIns="45718"/>
          <a:lstStyle/>
          <a:p>
            <a:pPr/>
          </a:p>
        </p:txBody>
      </p:sp>
      <p:sp>
        <p:nvSpPr>
          <p:cNvPr id="75" name="Текст заголовка"/>
          <p:cNvSpPr txBox="1"/>
          <p:nvPr>
            <p:ph type="title"/>
          </p:nvPr>
        </p:nvSpPr>
        <p:spPr>
          <a:xfrm>
            <a:off x="1097280" y="286603"/>
            <a:ext cx="10058401" cy="1450757"/>
          </a:xfrm>
          <a:prstGeom prst="rect">
            <a:avLst/>
          </a:prstGeom>
        </p:spPr>
        <p:txBody>
          <a:bodyPr/>
          <a:lstStyle>
            <a:lvl1pPr>
              <a:defRPr sz="4800">
                <a:solidFill>
                  <a:srgbClr val="404040"/>
                </a:solidFill>
              </a:defRPr>
            </a:lvl1pPr>
          </a:lstStyle>
          <a:p>
            <a:pPr/>
            <a:r>
              <a:t>Текст заголовка</a:t>
            </a:r>
          </a:p>
        </p:txBody>
      </p:sp>
      <p:sp>
        <p:nvSpPr>
          <p:cNvPr id="76"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Пустой слайд">
    <p:spTree>
      <p:nvGrpSpPr>
        <p:cNvPr id="1" name=""/>
        <p:cNvGrpSpPr/>
        <p:nvPr/>
      </p:nvGrpSpPr>
      <p:grpSpPr>
        <a:xfrm>
          <a:off x="0" y="0"/>
          <a:ext cx="0" cy="0"/>
          <a:chOff x="0" y="0"/>
          <a:chExt cx="0" cy="0"/>
        </a:xfrm>
      </p:grpSpPr>
      <p:sp>
        <p:nvSpPr>
          <p:cNvPr id="83" name="Rectangle 4"/>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n-lt"/>
                <a:ea typeface="+mn-ea"/>
                <a:cs typeface="+mn-cs"/>
                <a:sym typeface="Calibri"/>
              </a:defRPr>
            </a:pPr>
          </a:p>
        </p:txBody>
      </p:sp>
      <p:sp>
        <p:nvSpPr>
          <p:cNvPr id="84" name="Rectangle 5"/>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n-lt"/>
                <a:ea typeface="+mn-ea"/>
                <a:cs typeface="+mn-cs"/>
                <a:sym typeface="Calibri"/>
              </a:defRPr>
            </a:pPr>
          </a:p>
        </p:txBody>
      </p:sp>
      <p:sp>
        <p:nvSpPr>
          <p:cNvPr id="85"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Объект с подписью">
    <p:spTree>
      <p:nvGrpSpPr>
        <p:cNvPr id="1" name=""/>
        <p:cNvGrpSpPr/>
        <p:nvPr/>
      </p:nvGrpSpPr>
      <p:grpSpPr>
        <a:xfrm>
          <a:off x="0" y="0"/>
          <a:ext cx="0" cy="0"/>
          <a:chOff x="0" y="0"/>
          <a:chExt cx="0" cy="0"/>
        </a:xfrm>
      </p:grpSpPr>
      <p:sp>
        <p:nvSpPr>
          <p:cNvPr id="92" name="Rectangle 7"/>
          <p:cNvSpPr/>
          <p:nvPr/>
        </p:nvSpPr>
        <p:spPr>
          <a:xfrm>
            <a:off x="14" y="0"/>
            <a:ext cx="4050795" cy="6858000"/>
          </a:xfrm>
          <a:prstGeom prst="rect">
            <a:avLst/>
          </a:prstGeom>
          <a:solidFill>
            <a:schemeClr val="accent2"/>
          </a:solidFill>
          <a:ln w="12700">
            <a:miter lim="400000"/>
          </a:ln>
        </p:spPr>
        <p:txBody>
          <a:bodyPr lIns="45718" tIns="45718" rIns="45718" bIns="45718"/>
          <a:lstStyle/>
          <a:p>
            <a:pPr>
              <a:defRPr>
                <a:latin typeface="+mn-lt"/>
                <a:ea typeface="+mn-ea"/>
                <a:cs typeface="+mn-cs"/>
                <a:sym typeface="Calibri"/>
              </a:defRPr>
            </a:pPr>
          </a:p>
        </p:txBody>
      </p:sp>
      <p:sp>
        <p:nvSpPr>
          <p:cNvPr id="93" name="Rectangle 8"/>
          <p:cNvSpPr/>
          <p:nvPr/>
        </p:nvSpPr>
        <p:spPr>
          <a:xfrm>
            <a:off x="4040070" y="0"/>
            <a:ext cx="64010" cy="6858000"/>
          </a:xfrm>
          <a:prstGeom prst="rect">
            <a:avLst/>
          </a:prstGeom>
          <a:solidFill>
            <a:schemeClr val="accent1"/>
          </a:solidFill>
          <a:ln w="12700">
            <a:miter lim="400000"/>
          </a:ln>
        </p:spPr>
        <p:txBody>
          <a:bodyPr lIns="45718" tIns="45718" rIns="45718" bIns="45718"/>
          <a:lstStyle/>
          <a:p>
            <a:pPr>
              <a:defRPr>
                <a:latin typeface="+mn-lt"/>
                <a:ea typeface="+mn-ea"/>
                <a:cs typeface="+mn-cs"/>
                <a:sym typeface="Calibri"/>
              </a:defRPr>
            </a:pPr>
          </a:p>
        </p:txBody>
      </p:sp>
      <p:sp>
        <p:nvSpPr>
          <p:cNvPr id="94" name="Текст заголовка"/>
          <p:cNvSpPr txBox="1"/>
          <p:nvPr>
            <p:ph type="title"/>
          </p:nvPr>
        </p:nvSpPr>
        <p:spPr>
          <a:xfrm>
            <a:off x="457200" y="594359"/>
            <a:ext cx="3200400" cy="2286001"/>
          </a:xfrm>
          <a:prstGeom prst="rect">
            <a:avLst/>
          </a:prstGeom>
        </p:spPr>
        <p:txBody>
          <a:bodyPr/>
          <a:lstStyle>
            <a:lvl1pPr>
              <a:defRPr sz="3600">
                <a:solidFill>
                  <a:srgbClr val="FFFFFF"/>
                </a:solidFill>
              </a:defRPr>
            </a:lvl1pPr>
          </a:lstStyle>
          <a:p>
            <a:pPr/>
            <a:r>
              <a:t>Текст заголовка</a:t>
            </a:r>
          </a:p>
        </p:txBody>
      </p:sp>
      <p:sp>
        <p:nvSpPr>
          <p:cNvPr id="95" name="Уровень текста 1…"/>
          <p:cNvSpPr txBox="1"/>
          <p:nvPr>
            <p:ph type="body" idx="1"/>
          </p:nvPr>
        </p:nvSpPr>
        <p:spPr>
          <a:xfrm>
            <a:off x="4800600" y="731519"/>
            <a:ext cx="6492241" cy="5257802"/>
          </a:xfrm>
          <a:prstGeom prst="rect">
            <a:avLst/>
          </a:prstGeom>
        </p:spPr>
        <p:txBody>
          <a:bodyPr lIns="0" tIns="0" rIns="0" bIns="0"/>
          <a:lstStyle>
            <a:lvl1pPr marL="91438" indent="-91438">
              <a:buClr>
                <a:schemeClr val="accent1"/>
              </a:buClr>
              <a:buSzPct val="100000"/>
              <a:buFont typeface="Trebuchet MS"/>
              <a:buChar char=" "/>
              <a:defRPr cap="none" spc="0" sz="2000">
                <a:solidFill>
                  <a:srgbClr val="404040"/>
                </a:solidFill>
                <a:latin typeface="+mn-lt"/>
                <a:ea typeface="+mn-ea"/>
                <a:cs typeface="+mn-cs"/>
                <a:sym typeface="Calibri"/>
              </a:defRPr>
            </a:lvl1pPr>
            <a:lvl2pPr marL="404368" indent="-203200">
              <a:buClr>
                <a:schemeClr val="accent1"/>
              </a:buClr>
              <a:buSzPct val="100000"/>
              <a:buFont typeface="Trebuchet MS"/>
              <a:buChar char="◦"/>
              <a:defRPr cap="none" spc="0" sz="2000">
                <a:solidFill>
                  <a:srgbClr val="404040"/>
                </a:solidFill>
                <a:latin typeface="+mn-lt"/>
                <a:ea typeface="+mn-ea"/>
                <a:cs typeface="+mn-cs"/>
                <a:sym typeface="Calibri"/>
              </a:defRPr>
            </a:lvl2pPr>
            <a:lvl3pPr marL="645304" indent="-261256">
              <a:buClr>
                <a:schemeClr val="accent1"/>
              </a:buClr>
              <a:buSzPct val="100000"/>
              <a:buFont typeface="Trebuchet MS"/>
              <a:buChar char="◦"/>
              <a:defRPr cap="none" spc="0" sz="2000">
                <a:solidFill>
                  <a:srgbClr val="404040"/>
                </a:solidFill>
                <a:latin typeface="+mn-lt"/>
                <a:ea typeface="+mn-ea"/>
                <a:cs typeface="+mn-cs"/>
                <a:sym typeface="Calibri"/>
              </a:defRPr>
            </a:lvl3pPr>
            <a:lvl4pPr marL="828185" indent="-261257">
              <a:buClr>
                <a:schemeClr val="accent1"/>
              </a:buClr>
              <a:buSzPct val="100000"/>
              <a:buFont typeface="Trebuchet MS"/>
              <a:buChar char="◦"/>
              <a:defRPr cap="none" spc="0" sz="2000">
                <a:solidFill>
                  <a:srgbClr val="404040"/>
                </a:solidFill>
                <a:latin typeface="+mn-lt"/>
                <a:ea typeface="+mn-ea"/>
                <a:cs typeface="+mn-cs"/>
                <a:sym typeface="Calibri"/>
              </a:defRPr>
            </a:lvl4pPr>
            <a:lvl5pPr marL="1011065" indent="-261257">
              <a:buClr>
                <a:schemeClr val="accent1"/>
              </a:buClr>
              <a:buSzPct val="100000"/>
              <a:buFont typeface="Trebuchet MS"/>
              <a:buChar char="◦"/>
              <a:defRPr cap="none" spc="0" sz="2000">
                <a:solidFill>
                  <a:srgbClr val="404040"/>
                </a:solidFill>
                <a:latin typeface="+mn-lt"/>
                <a:ea typeface="+mn-ea"/>
                <a:cs typeface="+mn-cs"/>
                <a:sym typeface="Calibri"/>
              </a:defRPr>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6" name="Text Placeholder 3"/>
          <p:cNvSpPr/>
          <p:nvPr>
            <p:ph type="body" sz="quarter" idx="13"/>
          </p:nvPr>
        </p:nvSpPr>
        <p:spPr>
          <a:xfrm>
            <a:off x="457200" y="2926079"/>
            <a:ext cx="3200400" cy="3379125"/>
          </a:xfrm>
          <a:prstGeom prst="rect">
            <a:avLst/>
          </a:prstGeom>
        </p:spPr>
        <p:txBody>
          <a:bodyPr/>
          <a:lstStyle/>
          <a:p>
            <a:pPr marL="91438" indent="-91438">
              <a:buClr>
                <a:schemeClr val="accent1"/>
              </a:buClr>
              <a:buSzPct val="100000"/>
              <a:buFont typeface="Trebuchet MS"/>
              <a:buChar char=" "/>
              <a:defRPr cap="none" spc="0" sz="2000">
                <a:solidFill>
                  <a:srgbClr val="404040"/>
                </a:solidFill>
                <a:latin typeface="+mn-lt"/>
                <a:ea typeface="+mn-ea"/>
                <a:cs typeface="+mn-cs"/>
                <a:sym typeface="Calibri"/>
              </a:defRPr>
            </a:pPr>
          </a:p>
        </p:txBody>
      </p:sp>
      <p:sp>
        <p:nvSpPr>
          <p:cNvPr id="97" name="Номер слайда"/>
          <p:cNvSpPr txBox="1"/>
          <p:nvPr>
            <p:ph type="sldNum" sz="quarter" idx="2"/>
          </p:nvPr>
        </p:nvSpPr>
        <p:spPr>
          <a:prstGeom prst="rect">
            <a:avLst/>
          </a:prstGeom>
        </p:spPr>
        <p:txBody>
          <a:bodyPr/>
          <a:lstStyle>
            <a:lvl1pPr>
              <a:defRPr>
                <a:solidFill>
                  <a:srgbClr val="34406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Рисунок с подписью">
    <p:spTree>
      <p:nvGrpSpPr>
        <p:cNvPr id="1" name=""/>
        <p:cNvGrpSpPr/>
        <p:nvPr/>
      </p:nvGrpSpPr>
      <p:grpSpPr>
        <a:xfrm>
          <a:off x="0" y="0"/>
          <a:ext cx="0" cy="0"/>
          <a:chOff x="0" y="0"/>
          <a:chExt cx="0" cy="0"/>
        </a:xfrm>
      </p:grpSpPr>
      <p:sp>
        <p:nvSpPr>
          <p:cNvPr id="104" name="Rectangle 7"/>
          <p:cNvSpPr/>
          <p:nvPr/>
        </p:nvSpPr>
        <p:spPr>
          <a:xfrm>
            <a:off x="0" y="4953000"/>
            <a:ext cx="12188825" cy="1905000"/>
          </a:xfrm>
          <a:prstGeom prst="rect">
            <a:avLst/>
          </a:prstGeom>
          <a:solidFill>
            <a:schemeClr val="accent2"/>
          </a:solidFill>
          <a:ln w="12700">
            <a:miter lim="400000"/>
          </a:ln>
        </p:spPr>
        <p:txBody>
          <a:bodyPr lIns="45718" tIns="45718" rIns="45718" bIns="45718"/>
          <a:lstStyle/>
          <a:p>
            <a:pPr>
              <a:defRPr>
                <a:latin typeface="+mn-lt"/>
                <a:ea typeface="+mn-ea"/>
                <a:cs typeface="+mn-cs"/>
                <a:sym typeface="Calibri"/>
              </a:defRPr>
            </a:pPr>
          </a:p>
        </p:txBody>
      </p:sp>
      <p:sp>
        <p:nvSpPr>
          <p:cNvPr id="105" name="Rectangle 8"/>
          <p:cNvSpPr/>
          <p:nvPr/>
        </p:nvSpPr>
        <p:spPr>
          <a:xfrm>
            <a:off x="13" y="4915075"/>
            <a:ext cx="12188828" cy="64010"/>
          </a:xfrm>
          <a:prstGeom prst="rect">
            <a:avLst/>
          </a:prstGeom>
          <a:solidFill>
            <a:schemeClr val="accent1"/>
          </a:solidFill>
          <a:ln w="12700">
            <a:miter lim="400000"/>
          </a:ln>
        </p:spPr>
        <p:txBody>
          <a:bodyPr lIns="45718" tIns="45718" rIns="45718" bIns="45718"/>
          <a:lstStyle/>
          <a:p>
            <a:pPr>
              <a:defRPr>
                <a:latin typeface="+mn-lt"/>
                <a:ea typeface="+mn-ea"/>
                <a:cs typeface="+mn-cs"/>
                <a:sym typeface="Calibri"/>
              </a:defRPr>
            </a:pPr>
          </a:p>
        </p:txBody>
      </p:sp>
      <p:sp>
        <p:nvSpPr>
          <p:cNvPr id="106" name="Текст заголовка"/>
          <p:cNvSpPr txBox="1"/>
          <p:nvPr>
            <p:ph type="title"/>
          </p:nvPr>
        </p:nvSpPr>
        <p:spPr>
          <a:xfrm>
            <a:off x="1097280" y="5074920"/>
            <a:ext cx="10113645" cy="822962"/>
          </a:xfrm>
          <a:prstGeom prst="rect">
            <a:avLst/>
          </a:prstGeom>
        </p:spPr>
        <p:txBody>
          <a:bodyPr lIns="0" tIns="0" rIns="0" bIns="0"/>
          <a:lstStyle>
            <a:lvl1pPr>
              <a:defRPr sz="3600">
                <a:solidFill>
                  <a:srgbClr val="FFFFFF"/>
                </a:solidFill>
              </a:defRPr>
            </a:lvl1pPr>
          </a:lstStyle>
          <a:p>
            <a:pPr/>
            <a:r>
              <a:t>Текст заголовка</a:t>
            </a:r>
          </a:p>
        </p:txBody>
      </p:sp>
      <p:sp>
        <p:nvSpPr>
          <p:cNvPr id="107" name="Picture Placeholder 2"/>
          <p:cNvSpPr/>
          <p:nvPr>
            <p:ph type="pic" idx="13"/>
          </p:nvPr>
        </p:nvSpPr>
        <p:spPr>
          <a:xfrm>
            <a:off x="13" y="0"/>
            <a:ext cx="12191988" cy="4915076"/>
          </a:xfrm>
          <a:prstGeom prst="rect">
            <a:avLst/>
          </a:prstGeom>
        </p:spPr>
        <p:txBody>
          <a:bodyPr lIns="91439" tIns="45719" rIns="91439" bIns="45719">
            <a:noAutofit/>
          </a:bodyPr>
          <a:lstStyle/>
          <a:p>
            <a:pPr/>
          </a:p>
        </p:txBody>
      </p:sp>
      <p:sp>
        <p:nvSpPr>
          <p:cNvPr id="108" name="Уровень текста 1…"/>
          <p:cNvSpPr txBox="1"/>
          <p:nvPr>
            <p:ph type="body" sz="quarter" idx="1"/>
          </p:nvPr>
        </p:nvSpPr>
        <p:spPr>
          <a:xfrm>
            <a:off x="1097280" y="5907023"/>
            <a:ext cx="10113265" cy="594362"/>
          </a:xfrm>
          <a:prstGeom prst="rect">
            <a:avLst/>
          </a:prstGeom>
        </p:spPr>
        <p:txBody>
          <a:bodyPr lIns="0" tIns="0" rIns="0" bIns="0"/>
          <a:lstStyle>
            <a:lvl1pPr>
              <a:spcBef>
                <a:spcPts val="600"/>
              </a:spcBef>
              <a:defRPr cap="none" spc="0" sz="1500">
                <a:solidFill>
                  <a:srgbClr val="FFFFFF"/>
                </a:solidFill>
                <a:latin typeface="+mn-lt"/>
                <a:ea typeface="+mn-ea"/>
                <a:cs typeface="+mn-cs"/>
                <a:sym typeface="Calibri"/>
              </a:defRPr>
            </a:lvl1pPr>
            <a:lvl2pPr>
              <a:spcBef>
                <a:spcPts val="600"/>
              </a:spcBef>
              <a:defRPr cap="none" spc="0" sz="1500">
                <a:solidFill>
                  <a:srgbClr val="FFFFFF"/>
                </a:solidFill>
                <a:latin typeface="+mn-lt"/>
                <a:ea typeface="+mn-ea"/>
                <a:cs typeface="+mn-cs"/>
                <a:sym typeface="Calibri"/>
              </a:defRPr>
            </a:lvl2pPr>
            <a:lvl3pPr>
              <a:spcBef>
                <a:spcPts val="600"/>
              </a:spcBef>
              <a:defRPr cap="none" spc="0" sz="1500">
                <a:solidFill>
                  <a:srgbClr val="FFFFFF"/>
                </a:solidFill>
                <a:latin typeface="+mn-lt"/>
                <a:ea typeface="+mn-ea"/>
                <a:cs typeface="+mn-cs"/>
                <a:sym typeface="Calibri"/>
              </a:defRPr>
            </a:lvl3pPr>
            <a:lvl4pPr>
              <a:spcBef>
                <a:spcPts val="600"/>
              </a:spcBef>
              <a:defRPr cap="none" spc="0" sz="1500">
                <a:solidFill>
                  <a:srgbClr val="FFFFFF"/>
                </a:solidFill>
                <a:latin typeface="+mn-lt"/>
                <a:ea typeface="+mn-ea"/>
                <a:cs typeface="+mn-cs"/>
                <a:sym typeface="Calibri"/>
              </a:defRPr>
            </a:lvl4pPr>
            <a:lvl5pPr>
              <a:spcBef>
                <a:spcPts val="600"/>
              </a:spcBef>
              <a:defRPr cap="none" spc="0" sz="1500">
                <a:solidFill>
                  <a:srgbClr val="FFFFFF"/>
                </a:solidFill>
                <a:latin typeface="+mn-lt"/>
                <a:ea typeface="+mn-ea"/>
                <a:cs typeface="+mn-cs"/>
                <a:sym typeface="Calibri"/>
              </a:defRPr>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09"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Rectangle 6"/>
          <p:cNvSpPr/>
          <p:nvPr/>
        </p:nvSpPr>
        <p:spPr>
          <a:xfrm>
            <a:off x="0" y="6400800"/>
            <a:ext cx="12192003" cy="457200"/>
          </a:xfrm>
          <a:prstGeom prst="rect">
            <a:avLst/>
          </a:prstGeom>
          <a:solidFill>
            <a:schemeClr val="accent2"/>
          </a:solidFill>
          <a:ln w="12700">
            <a:miter lim="400000"/>
          </a:ln>
        </p:spPr>
        <p:txBody>
          <a:bodyPr lIns="45718" tIns="45718" rIns="45718" bIns="45718"/>
          <a:lstStyle/>
          <a:p>
            <a:pPr>
              <a:defRPr>
                <a:latin typeface="+mn-lt"/>
                <a:ea typeface="+mn-ea"/>
                <a:cs typeface="+mn-cs"/>
                <a:sym typeface="Calibri"/>
              </a:defRPr>
            </a:pPr>
          </a:p>
        </p:txBody>
      </p:sp>
      <p:sp>
        <p:nvSpPr>
          <p:cNvPr id="3" name="Rectangle 7"/>
          <p:cNvSpPr/>
          <p:nvPr/>
        </p:nvSpPr>
        <p:spPr>
          <a:xfrm>
            <a:off x="0" y="6334316"/>
            <a:ext cx="12192003" cy="66486"/>
          </a:xfrm>
          <a:prstGeom prst="rect">
            <a:avLst/>
          </a:prstGeom>
          <a:solidFill>
            <a:schemeClr val="accent1"/>
          </a:solidFill>
          <a:ln w="12700">
            <a:miter lim="400000"/>
          </a:ln>
        </p:spPr>
        <p:txBody>
          <a:bodyPr lIns="45718" tIns="45718" rIns="45718" bIns="45718"/>
          <a:lstStyle/>
          <a:p>
            <a:pPr>
              <a:defRPr>
                <a:latin typeface="+mn-lt"/>
                <a:ea typeface="+mn-ea"/>
                <a:cs typeface="+mn-cs"/>
                <a:sym typeface="Calibri"/>
              </a:defRPr>
            </a:pPr>
          </a:p>
        </p:txBody>
      </p:sp>
      <p:sp>
        <p:nvSpPr>
          <p:cNvPr id="4" name="Текст заголовка"/>
          <p:cNvSpPr txBox="1"/>
          <p:nvPr>
            <p:ph type="title"/>
          </p:nvPr>
        </p:nvSpPr>
        <p:spPr>
          <a:xfrm>
            <a:off x="1097280" y="758951"/>
            <a:ext cx="10058401" cy="356616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normAutofit fontScale="100000" lnSpcReduction="0"/>
          </a:bodyPr>
          <a:lstStyle/>
          <a:p>
            <a:pPr/>
            <a:r>
              <a:t>Текст заголовка</a:t>
            </a:r>
          </a:p>
        </p:txBody>
      </p:sp>
      <p:sp>
        <p:nvSpPr>
          <p:cNvPr id="5" name="Уровень текста 1…"/>
          <p:cNvSpPr txBox="1"/>
          <p:nvPr>
            <p:ph type="body" idx="1"/>
          </p:nvPr>
        </p:nvSpPr>
        <p:spPr>
          <a:xfrm>
            <a:off x="1100050" y="4455621"/>
            <a:ext cx="10058401" cy="114300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 name="Straight Connector 8"/>
          <p:cNvSpPr/>
          <p:nvPr/>
        </p:nvSpPr>
        <p:spPr>
          <a:xfrm>
            <a:off x="1207656" y="4343400"/>
            <a:ext cx="9875524" cy="0"/>
          </a:xfrm>
          <a:prstGeom prst="line">
            <a:avLst/>
          </a:prstGeom>
          <a:ln w="6350">
            <a:solidFill>
              <a:srgbClr val="808080"/>
            </a:solidFill>
          </a:ln>
        </p:spPr>
        <p:txBody>
          <a:bodyPr lIns="45718" tIns="45718" rIns="45718" bIns="45718"/>
          <a:lstStyle/>
          <a:p>
            <a:pPr/>
          </a:p>
        </p:txBody>
      </p:sp>
      <p:sp>
        <p:nvSpPr>
          <p:cNvPr id="7" name="Номер слайда"/>
          <p:cNvSpPr txBox="1"/>
          <p:nvPr>
            <p:ph type="sldNum" sz="quarter" idx="2"/>
          </p:nvPr>
        </p:nvSpPr>
        <p:spPr>
          <a:xfrm>
            <a:off x="10979609" y="6528094"/>
            <a:ext cx="232875" cy="228510"/>
          </a:xfrm>
          <a:prstGeom prst="rect">
            <a:avLst/>
          </a:prstGeom>
          <a:ln w="12700">
            <a:miter lim="400000"/>
          </a:ln>
        </p:spPr>
        <p:txBody>
          <a:bodyPr wrap="none" lIns="45718" tIns="45718" rIns="45718" bIns="45718" anchor="ctr">
            <a:spAutoFit/>
          </a:bodyPr>
          <a:lstStyle>
            <a:lvl1pPr algn="r">
              <a:defRPr sz="1000">
                <a:solidFill>
                  <a:srgbClr val="FFFFFF"/>
                </a:solidFill>
                <a:latin typeface="+mn-lt"/>
                <a:ea typeface="+mn-ea"/>
                <a:cs typeface="+mn-cs"/>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85000"/>
        </a:lnSpc>
        <a:spcBef>
          <a:spcPts val="0"/>
        </a:spcBef>
        <a:spcAft>
          <a:spcPts val="0"/>
        </a:spcAft>
        <a:buClrTx/>
        <a:buSzTx/>
        <a:buFontTx/>
        <a:buNone/>
        <a:tabLst/>
        <a:defRPr b="0" baseline="0" cap="none" i="0" spc="-50" strike="noStrike" sz="8000" u="none">
          <a:solidFill>
            <a:srgbClr val="262626"/>
          </a:solidFill>
          <a:uFillTx/>
          <a:latin typeface="Calibri Light"/>
          <a:ea typeface="Calibri Light"/>
          <a:cs typeface="Calibri Light"/>
          <a:sym typeface="Calibri Light"/>
        </a:defRPr>
      </a:lvl1pPr>
      <a:lvl2pPr marL="0" marR="0" indent="0" algn="l" defTabSz="914400" rtl="0" latinLnBrk="0">
        <a:lnSpc>
          <a:spcPct val="85000"/>
        </a:lnSpc>
        <a:spcBef>
          <a:spcPts val="0"/>
        </a:spcBef>
        <a:spcAft>
          <a:spcPts val="0"/>
        </a:spcAft>
        <a:buClrTx/>
        <a:buSzTx/>
        <a:buFontTx/>
        <a:buNone/>
        <a:tabLst/>
        <a:defRPr b="0" baseline="0" cap="none" i="0" spc="-50" strike="noStrike" sz="8000" u="none">
          <a:solidFill>
            <a:srgbClr val="262626"/>
          </a:solidFill>
          <a:uFillTx/>
          <a:latin typeface="Calibri Light"/>
          <a:ea typeface="Calibri Light"/>
          <a:cs typeface="Calibri Light"/>
          <a:sym typeface="Calibri Light"/>
        </a:defRPr>
      </a:lvl2pPr>
      <a:lvl3pPr marL="0" marR="0" indent="0" algn="l" defTabSz="914400" rtl="0" latinLnBrk="0">
        <a:lnSpc>
          <a:spcPct val="85000"/>
        </a:lnSpc>
        <a:spcBef>
          <a:spcPts val="0"/>
        </a:spcBef>
        <a:spcAft>
          <a:spcPts val="0"/>
        </a:spcAft>
        <a:buClrTx/>
        <a:buSzTx/>
        <a:buFontTx/>
        <a:buNone/>
        <a:tabLst/>
        <a:defRPr b="0" baseline="0" cap="none" i="0" spc="-50" strike="noStrike" sz="8000" u="none">
          <a:solidFill>
            <a:srgbClr val="262626"/>
          </a:solidFill>
          <a:uFillTx/>
          <a:latin typeface="Calibri Light"/>
          <a:ea typeface="Calibri Light"/>
          <a:cs typeface="Calibri Light"/>
          <a:sym typeface="Calibri Light"/>
        </a:defRPr>
      </a:lvl3pPr>
      <a:lvl4pPr marL="0" marR="0" indent="0" algn="l" defTabSz="914400" rtl="0" latinLnBrk="0">
        <a:lnSpc>
          <a:spcPct val="85000"/>
        </a:lnSpc>
        <a:spcBef>
          <a:spcPts val="0"/>
        </a:spcBef>
        <a:spcAft>
          <a:spcPts val="0"/>
        </a:spcAft>
        <a:buClrTx/>
        <a:buSzTx/>
        <a:buFontTx/>
        <a:buNone/>
        <a:tabLst/>
        <a:defRPr b="0" baseline="0" cap="none" i="0" spc="-50" strike="noStrike" sz="8000" u="none">
          <a:solidFill>
            <a:srgbClr val="262626"/>
          </a:solidFill>
          <a:uFillTx/>
          <a:latin typeface="Calibri Light"/>
          <a:ea typeface="Calibri Light"/>
          <a:cs typeface="Calibri Light"/>
          <a:sym typeface="Calibri Light"/>
        </a:defRPr>
      </a:lvl4pPr>
      <a:lvl5pPr marL="0" marR="0" indent="0" algn="l" defTabSz="914400" rtl="0" latinLnBrk="0">
        <a:lnSpc>
          <a:spcPct val="85000"/>
        </a:lnSpc>
        <a:spcBef>
          <a:spcPts val="0"/>
        </a:spcBef>
        <a:spcAft>
          <a:spcPts val="0"/>
        </a:spcAft>
        <a:buClrTx/>
        <a:buSzTx/>
        <a:buFontTx/>
        <a:buNone/>
        <a:tabLst/>
        <a:defRPr b="0" baseline="0" cap="none" i="0" spc="-50" strike="noStrike" sz="8000" u="none">
          <a:solidFill>
            <a:srgbClr val="262626"/>
          </a:solidFill>
          <a:uFillTx/>
          <a:latin typeface="Calibri Light"/>
          <a:ea typeface="Calibri Light"/>
          <a:cs typeface="Calibri Light"/>
          <a:sym typeface="Calibri Light"/>
        </a:defRPr>
      </a:lvl5pPr>
      <a:lvl6pPr marL="0" marR="0" indent="0" algn="l" defTabSz="914400" rtl="0" latinLnBrk="0">
        <a:lnSpc>
          <a:spcPct val="85000"/>
        </a:lnSpc>
        <a:spcBef>
          <a:spcPts val="0"/>
        </a:spcBef>
        <a:spcAft>
          <a:spcPts val="0"/>
        </a:spcAft>
        <a:buClrTx/>
        <a:buSzTx/>
        <a:buFontTx/>
        <a:buNone/>
        <a:tabLst/>
        <a:defRPr b="0" baseline="0" cap="none" i="0" spc="-50" strike="noStrike" sz="8000" u="none">
          <a:solidFill>
            <a:srgbClr val="262626"/>
          </a:solidFill>
          <a:uFillTx/>
          <a:latin typeface="Calibri Light"/>
          <a:ea typeface="Calibri Light"/>
          <a:cs typeface="Calibri Light"/>
          <a:sym typeface="Calibri Light"/>
        </a:defRPr>
      </a:lvl6pPr>
      <a:lvl7pPr marL="0" marR="0" indent="0" algn="l" defTabSz="914400" rtl="0" latinLnBrk="0">
        <a:lnSpc>
          <a:spcPct val="85000"/>
        </a:lnSpc>
        <a:spcBef>
          <a:spcPts val="0"/>
        </a:spcBef>
        <a:spcAft>
          <a:spcPts val="0"/>
        </a:spcAft>
        <a:buClrTx/>
        <a:buSzTx/>
        <a:buFontTx/>
        <a:buNone/>
        <a:tabLst/>
        <a:defRPr b="0" baseline="0" cap="none" i="0" spc="-50" strike="noStrike" sz="8000" u="none">
          <a:solidFill>
            <a:srgbClr val="262626"/>
          </a:solidFill>
          <a:uFillTx/>
          <a:latin typeface="Calibri Light"/>
          <a:ea typeface="Calibri Light"/>
          <a:cs typeface="Calibri Light"/>
          <a:sym typeface="Calibri Light"/>
        </a:defRPr>
      </a:lvl7pPr>
      <a:lvl8pPr marL="0" marR="0" indent="0" algn="l" defTabSz="914400" rtl="0" latinLnBrk="0">
        <a:lnSpc>
          <a:spcPct val="85000"/>
        </a:lnSpc>
        <a:spcBef>
          <a:spcPts val="0"/>
        </a:spcBef>
        <a:spcAft>
          <a:spcPts val="0"/>
        </a:spcAft>
        <a:buClrTx/>
        <a:buSzTx/>
        <a:buFontTx/>
        <a:buNone/>
        <a:tabLst/>
        <a:defRPr b="0" baseline="0" cap="none" i="0" spc="-50" strike="noStrike" sz="8000" u="none">
          <a:solidFill>
            <a:srgbClr val="262626"/>
          </a:solidFill>
          <a:uFillTx/>
          <a:latin typeface="Calibri Light"/>
          <a:ea typeface="Calibri Light"/>
          <a:cs typeface="Calibri Light"/>
          <a:sym typeface="Calibri Light"/>
        </a:defRPr>
      </a:lvl8pPr>
      <a:lvl9pPr marL="0" marR="0" indent="0" algn="l" defTabSz="914400" rtl="0" latinLnBrk="0">
        <a:lnSpc>
          <a:spcPct val="85000"/>
        </a:lnSpc>
        <a:spcBef>
          <a:spcPts val="0"/>
        </a:spcBef>
        <a:spcAft>
          <a:spcPts val="0"/>
        </a:spcAft>
        <a:buClrTx/>
        <a:buSzTx/>
        <a:buFontTx/>
        <a:buNone/>
        <a:tabLst/>
        <a:defRPr b="0" baseline="0" cap="none" i="0" spc="-50" strike="noStrike" sz="8000" u="none">
          <a:solidFill>
            <a:srgbClr val="262626"/>
          </a:solidFill>
          <a:uFillTx/>
          <a:latin typeface="Calibri Light"/>
          <a:ea typeface="Calibri Light"/>
          <a:cs typeface="Calibri Light"/>
          <a:sym typeface="Calibri Light"/>
        </a:defRPr>
      </a:lvl9pPr>
    </p:titleStyle>
    <p:bodyStyle>
      <a:lvl1pPr marL="0" marR="0" indent="0" algn="l" defTabSz="914400" rtl="0" latinLnBrk="0">
        <a:lnSpc>
          <a:spcPct val="90000"/>
        </a:lnSpc>
        <a:spcBef>
          <a:spcPts val="1200"/>
        </a:spcBef>
        <a:spcAft>
          <a:spcPts val="0"/>
        </a:spcAft>
        <a:buClrTx/>
        <a:buSzTx/>
        <a:buFontTx/>
        <a:buNone/>
        <a:tabLst/>
        <a:defRPr b="0" baseline="0" cap="all" i="0" spc="200" strike="noStrike" sz="2400" u="none">
          <a:solidFill>
            <a:srgbClr val="344068"/>
          </a:solidFill>
          <a:uFillTx/>
          <a:latin typeface="Calibri Light"/>
          <a:ea typeface="Calibri Light"/>
          <a:cs typeface="Calibri Light"/>
          <a:sym typeface="Calibri Light"/>
        </a:defRPr>
      </a:lvl1pPr>
      <a:lvl2pPr marL="0" marR="0" indent="0" algn="l" defTabSz="914400" rtl="0" latinLnBrk="0">
        <a:lnSpc>
          <a:spcPct val="90000"/>
        </a:lnSpc>
        <a:spcBef>
          <a:spcPts val="1200"/>
        </a:spcBef>
        <a:spcAft>
          <a:spcPts val="0"/>
        </a:spcAft>
        <a:buClrTx/>
        <a:buSzTx/>
        <a:buFontTx/>
        <a:buNone/>
        <a:tabLst/>
        <a:defRPr b="0" baseline="0" cap="all" i="0" spc="200" strike="noStrike" sz="2400" u="none">
          <a:solidFill>
            <a:srgbClr val="344068"/>
          </a:solidFill>
          <a:uFillTx/>
          <a:latin typeface="Calibri Light"/>
          <a:ea typeface="Calibri Light"/>
          <a:cs typeface="Calibri Light"/>
          <a:sym typeface="Calibri Light"/>
        </a:defRPr>
      </a:lvl2pPr>
      <a:lvl3pPr marL="0" marR="0" indent="0" algn="l" defTabSz="914400" rtl="0" latinLnBrk="0">
        <a:lnSpc>
          <a:spcPct val="90000"/>
        </a:lnSpc>
        <a:spcBef>
          <a:spcPts val="1200"/>
        </a:spcBef>
        <a:spcAft>
          <a:spcPts val="0"/>
        </a:spcAft>
        <a:buClrTx/>
        <a:buSzTx/>
        <a:buFontTx/>
        <a:buNone/>
        <a:tabLst/>
        <a:defRPr b="0" baseline="0" cap="all" i="0" spc="200" strike="noStrike" sz="2400" u="none">
          <a:solidFill>
            <a:srgbClr val="344068"/>
          </a:solidFill>
          <a:uFillTx/>
          <a:latin typeface="Calibri Light"/>
          <a:ea typeface="Calibri Light"/>
          <a:cs typeface="Calibri Light"/>
          <a:sym typeface="Calibri Light"/>
        </a:defRPr>
      </a:lvl3pPr>
      <a:lvl4pPr marL="0" marR="0" indent="0" algn="l" defTabSz="914400" rtl="0" latinLnBrk="0">
        <a:lnSpc>
          <a:spcPct val="90000"/>
        </a:lnSpc>
        <a:spcBef>
          <a:spcPts val="1200"/>
        </a:spcBef>
        <a:spcAft>
          <a:spcPts val="0"/>
        </a:spcAft>
        <a:buClrTx/>
        <a:buSzTx/>
        <a:buFontTx/>
        <a:buNone/>
        <a:tabLst/>
        <a:defRPr b="0" baseline="0" cap="all" i="0" spc="200" strike="noStrike" sz="2400" u="none">
          <a:solidFill>
            <a:srgbClr val="344068"/>
          </a:solidFill>
          <a:uFillTx/>
          <a:latin typeface="Calibri Light"/>
          <a:ea typeface="Calibri Light"/>
          <a:cs typeface="Calibri Light"/>
          <a:sym typeface="Calibri Light"/>
        </a:defRPr>
      </a:lvl4pPr>
      <a:lvl5pPr marL="0" marR="0" indent="0" algn="l" defTabSz="914400" rtl="0" latinLnBrk="0">
        <a:lnSpc>
          <a:spcPct val="90000"/>
        </a:lnSpc>
        <a:spcBef>
          <a:spcPts val="1200"/>
        </a:spcBef>
        <a:spcAft>
          <a:spcPts val="0"/>
        </a:spcAft>
        <a:buClrTx/>
        <a:buSzTx/>
        <a:buFontTx/>
        <a:buNone/>
        <a:tabLst/>
        <a:defRPr b="0" baseline="0" cap="all" i="0" spc="200" strike="noStrike" sz="2400" u="none">
          <a:solidFill>
            <a:srgbClr val="344068"/>
          </a:solidFill>
          <a:uFillTx/>
          <a:latin typeface="Calibri Light"/>
          <a:ea typeface="Calibri Light"/>
          <a:cs typeface="Calibri Light"/>
          <a:sym typeface="Calibri Light"/>
        </a:defRPr>
      </a:lvl5pPr>
      <a:lvl6pPr marL="1263285" marR="0" indent="-391885" algn="l" defTabSz="914400" rtl="0" latinLnBrk="0">
        <a:lnSpc>
          <a:spcPct val="90000"/>
        </a:lnSpc>
        <a:spcBef>
          <a:spcPts val="1200"/>
        </a:spcBef>
        <a:spcAft>
          <a:spcPts val="0"/>
        </a:spcAft>
        <a:buClrTx/>
        <a:buSzPct val="100000"/>
        <a:buFontTx/>
        <a:buChar char="◦"/>
        <a:tabLst/>
        <a:defRPr b="0" baseline="0" cap="all" i="0" spc="200" strike="noStrike" sz="2400" u="none">
          <a:solidFill>
            <a:srgbClr val="344068"/>
          </a:solidFill>
          <a:uFillTx/>
          <a:latin typeface="Calibri Light"/>
          <a:ea typeface="Calibri Light"/>
          <a:cs typeface="Calibri Light"/>
          <a:sym typeface="Calibri Light"/>
        </a:defRPr>
      </a:lvl6pPr>
      <a:lvl7pPr marL="1463285" marR="0" indent="-391885" algn="l" defTabSz="914400" rtl="0" latinLnBrk="0">
        <a:lnSpc>
          <a:spcPct val="90000"/>
        </a:lnSpc>
        <a:spcBef>
          <a:spcPts val="1200"/>
        </a:spcBef>
        <a:spcAft>
          <a:spcPts val="0"/>
        </a:spcAft>
        <a:buClrTx/>
        <a:buSzPct val="100000"/>
        <a:buFontTx/>
        <a:buChar char="◦"/>
        <a:tabLst/>
        <a:defRPr b="0" baseline="0" cap="all" i="0" spc="200" strike="noStrike" sz="2400" u="none">
          <a:solidFill>
            <a:srgbClr val="344068"/>
          </a:solidFill>
          <a:uFillTx/>
          <a:latin typeface="Calibri Light"/>
          <a:ea typeface="Calibri Light"/>
          <a:cs typeface="Calibri Light"/>
          <a:sym typeface="Calibri Light"/>
        </a:defRPr>
      </a:lvl7pPr>
      <a:lvl8pPr marL="1663285" marR="0" indent="-391885" algn="l" defTabSz="914400" rtl="0" latinLnBrk="0">
        <a:lnSpc>
          <a:spcPct val="90000"/>
        </a:lnSpc>
        <a:spcBef>
          <a:spcPts val="1200"/>
        </a:spcBef>
        <a:spcAft>
          <a:spcPts val="0"/>
        </a:spcAft>
        <a:buClrTx/>
        <a:buSzPct val="100000"/>
        <a:buFontTx/>
        <a:buChar char="◦"/>
        <a:tabLst/>
        <a:defRPr b="0" baseline="0" cap="all" i="0" spc="200" strike="noStrike" sz="2400" u="none">
          <a:solidFill>
            <a:srgbClr val="344068"/>
          </a:solidFill>
          <a:uFillTx/>
          <a:latin typeface="Calibri Light"/>
          <a:ea typeface="Calibri Light"/>
          <a:cs typeface="Calibri Light"/>
          <a:sym typeface="Calibri Light"/>
        </a:defRPr>
      </a:lvl8pPr>
      <a:lvl9pPr marL="1863285" marR="0" indent="-391885" algn="l" defTabSz="914400" rtl="0" latinLnBrk="0">
        <a:lnSpc>
          <a:spcPct val="90000"/>
        </a:lnSpc>
        <a:spcBef>
          <a:spcPts val="1200"/>
        </a:spcBef>
        <a:spcAft>
          <a:spcPts val="0"/>
        </a:spcAft>
        <a:buClrTx/>
        <a:buSzPct val="100000"/>
        <a:buFontTx/>
        <a:buChar char="◦"/>
        <a:tabLst/>
        <a:defRPr b="0" baseline="0" cap="all" i="0" spc="200" strike="noStrike" sz="2400" u="none">
          <a:solidFill>
            <a:srgbClr val="344068"/>
          </a:solidFill>
          <a:uFillTx/>
          <a:latin typeface="Calibri Light"/>
          <a:ea typeface="Calibri Light"/>
          <a:cs typeface="Calibri Light"/>
          <a:sym typeface="Calibri Light"/>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gif"/><Relationship Id="rId4"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gif"/><Relationship Id="rId3" Type="http://schemas.openxmlformats.org/officeDocument/2006/relationships/image" Target="../media/image9.png"/><Relationship Id="rId4"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 name="Заголовок 1"/>
          <p:cNvSpPr txBox="1"/>
          <p:nvPr>
            <p:ph type="ctrTitle"/>
          </p:nvPr>
        </p:nvSpPr>
        <p:spPr>
          <a:xfrm>
            <a:off x="1097280" y="758951"/>
            <a:ext cx="10058401" cy="3566162"/>
          </a:xfrm>
          <a:prstGeom prst="rect">
            <a:avLst/>
          </a:prstGeom>
        </p:spPr>
        <p:txBody>
          <a:bodyPr/>
          <a:lstStyle>
            <a:lvl1pPr>
              <a:defRPr spc="-100" sz="6000"/>
            </a:lvl1pPr>
          </a:lstStyle>
          <a:p>
            <a:pPr/>
            <a:r>
              <a:t>Тема работы: Моделирование движения капли в ограниченной геометрии</a:t>
            </a:r>
          </a:p>
        </p:txBody>
      </p:sp>
      <p:sp>
        <p:nvSpPr>
          <p:cNvPr id="119" name="Подзаголовок 2"/>
          <p:cNvSpPr txBox="1"/>
          <p:nvPr>
            <p:ph type="subTitle" sz="quarter" idx="1"/>
          </p:nvPr>
        </p:nvSpPr>
        <p:spPr>
          <a:xfrm>
            <a:off x="1100050" y="4455621"/>
            <a:ext cx="10058401" cy="1143002"/>
          </a:xfrm>
          <a:prstGeom prst="rect">
            <a:avLst/>
          </a:prstGeom>
        </p:spPr>
        <p:txBody>
          <a:bodyPr/>
          <a:lstStyle/>
          <a:p>
            <a:pPr defTabSz="905255">
              <a:lnSpc>
                <a:spcPct val="72000"/>
              </a:lnSpc>
              <a:spcBef>
                <a:spcPts val="1100"/>
              </a:spcBef>
              <a:defRPr spc="98" sz="1979"/>
            </a:pPr>
            <a:r>
              <a:t>Аспирант 1 г.о.: Гуськова Мария</a:t>
            </a:r>
            <a:endParaRPr spc="197"/>
          </a:p>
          <a:p>
            <a:pPr defTabSz="905255">
              <a:lnSpc>
                <a:spcPct val="72000"/>
              </a:lnSpc>
              <a:spcBef>
                <a:spcPts val="1100"/>
              </a:spcBef>
              <a:defRPr spc="98" sz="1979"/>
            </a:pPr>
            <a:r>
              <a:t>Научный руководитель: д.ф.-м.н. профессор Щур Лев Николаевич</a:t>
            </a:r>
            <a:endParaRPr spc="197"/>
          </a:p>
          <a:p>
            <a:pPr defTabSz="905255">
              <a:lnSpc>
                <a:spcPct val="72000"/>
              </a:lnSpc>
              <a:spcBef>
                <a:spcPts val="1100"/>
              </a:spcBef>
              <a:defRPr spc="98" sz="1979"/>
            </a:pPr>
            <a:r>
              <a:t>Специальность: 05.13.12 САПР</a:t>
            </a:r>
          </a:p>
        </p:txBody>
      </p:sp>
      <p:sp>
        <p:nvSpPr>
          <p:cNvPr id="120" name="Подзаголовок 2"/>
          <p:cNvSpPr txBox="1"/>
          <p:nvPr/>
        </p:nvSpPr>
        <p:spPr>
          <a:xfrm>
            <a:off x="1116217" y="5542068"/>
            <a:ext cx="10058402" cy="114300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nSpc>
                <a:spcPts val="3800"/>
              </a:lnSpc>
              <a:defRPr sz="2000">
                <a:solidFill>
                  <a:srgbClr val="1C3A6B"/>
                </a:solidFill>
                <a:latin typeface="Calibri-Light"/>
                <a:ea typeface="Calibri-Light"/>
                <a:cs typeface="Calibri-Light"/>
                <a:sym typeface="Calibri-Light"/>
              </a:defRPr>
            </a:lvl1pPr>
          </a:lstStyle>
          <a:p>
            <a:pPr/>
            <a:r>
              <a:t>Научный фонд НИУ ВШЭ грант 18-05-0024 и программа “5-100”</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4" name="Рисунок 13" descr="Рисунок 13"/>
          <p:cNvPicPr>
            <a:picLocks noChangeAspect="1"/>
          </p:cNvPicPr>
          <p:nvPr/>
        </p:nvPicPr>
        <p:blipFill>
          <a:blip r:embed="rId3">
            <a:extLst/>
          </a:blip>
          <a:stretch>
            <a:fillRect/>
          </a:stretch>
        </p:blipFill>
        <p:spPr>
          <a:xfrm>
            <a:off x="3715239" y="3976565"/>
            <a:ext cx="3336771" cy="2224514"/>
          </a:xfrm>
          <a:prstGeom prst="rect">
            <a:avLst/>
          </a:prstGeom>
          <a:ln w="12700">
            <a:miter lim="400000"/>
          </a:ln>
        </p:spPr>
      </p:pic>
      <p:pic>
        <p:nvPicPr>
          <p:cNvPr id="125" name="Рисунок 5" descr="Рисунок 5"/>
          <p:cNvPicPr>
            <a:picLocks noChangeAspect="1"/>
          </p:cNvPicPr>
          <p:nvPr/>
        </p:nvPicPr>
        <p:blipFill>
          <a:blip r:embed="rId4">
            <a:extLst/>
          </a:blip>
          <a:stretch>
            <a:fillRect/>
          </a:stretch>
        </p:blipFill>
        <p:spPr>
          <a:xfrm>
            <a:off x="7052009" y="3236036"/>
            <a:ext cx="4406816" cy="2965041"/>
          </a:xfrm>
          <a:prstGeom prst="rect">
            <a:avLst/>
          </a:prstGeom>
          <a:ln w="12700">
            <a:miter lim="400000"/>
          </a:ln>
        </p:spPr>
      </p:pic>
      <p:pic>
        <p:nvPicPr>
          <p:cNvPr id="126" name="Рисунок 9" descr="Рисунок 9"/>
          <p:cNvPicPr>
            <a:picLocks noChangeAspect="1"/>
          </p:cNvPicPr>
          <p:nvPr/>
        </p:nvPicPr>
        <p:blipFill>
          <a:blip r:embed="rId5">
            <a:extLst/>
          </a:blip>
          <a:stretch>
            <a:fillRect/>
          </a:stretch>
        </p:blipFill>
        <p:spPr>
          <a:xfrm>
            <a:off x="7608720" y="1008630"/>
            <a:ext cx="3850105" cy="2566737"/>
          </a:xfrm>
          <a:prstGeom prst="rect">
            <a:avLst/>
          </a:prstGeom>
          <a:ln w="12700">
            <a:miter lim="400000"/>
          </a:ln>
        </p:spPr>
      </p:pic>
      <p:sp>
        <p:nvSpPr>
          <p:cNvPr id="127" name="Номер слайда 3"/>
          <p:cNvSpPr txBox="1"/>
          <p:nvPr>
            <p:ph type="sldNum" sz="quarter" idx="4294967295"/>
          </p:nvPr>
        </p:nvSpPr>
        <p:spPr>
          <a:xfrm>
            <a:off x="11043976" y="6528094"/>
            <a:ext cx="168507" cy="2285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8" name="Заголовок 1"/>
          <p:cNvSpPr txBox="1"/>
          <p:nvPr/>
        </p:nvSpPr>
        <p:spPr>
          <a:xfrm>
            <a:off x="154756" y="68997"/>
            <a:ext cx="9966960" cy="9223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normAutofit fontScale="100000" lnSpcReduction="0"/>
          </a:bodyPr>
          <a:lstStyle>
            <a:lvl1pPr defTabSz="914400">
              <a:lnSpc>
                <a:spcPct val="85000"/>
              </a:lnSpc>
              <a:defRPr spc="-100" sz="4800">
                <a:solidFill>
                  <a:srgbClr val="404040"/>
                </a:solidFill>
                <a:latin typeface="Calibri Light"/>
                <a:ea typeface="Calibri Light"/>
                <a:cs typeface="Calibri Light"/>
                <a:sym typeface="Calibri Light"/>
              </a:defRPr>
            </a:lvl1pPr>
          </a:lstStyle>
          <a:p>
            <a:pPr/>
            <a:r>
              <a:t>Актуальность. Цели. Задачи.</a:t>
            </a:r>
          </a:p>
        </p:txBody>
      </p:sp>
      <p:sp>
        <p:nvSpPr>
          <p:cNvPr id="129" name="TextBox 10"/>
          <p:cNvSpPr txBox="1"/>
          <p:nvPr/>
        </p:nvSpPr>
        <p:spPr>
          <a:xfrm>
            <a:off x="7654439" y="684595"/>
            <a:ext cx="5025993" cy="3330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mn-lt"/>
                <a:ea typeface="+mn-ea"/>
                <a:cs typeface="+mn-cs"/>
                <a:sym typeface="Calibri"/>
              </a:defRPr>
            </a:lvl1pPr>
          </a:lstStyle>
          <a:p>
            <a:pPr/>
            <a:r>
              <a:t>Запрос: «lattice Boltzmann method»</a:t>
            </a:r>
          </a:p>
        </p:txBody>
      </p:sp>
      <p:sp>
        <p:nvSpPr>
          <p:cNvPr id="130" name="TextBox 11"/>
          <p:cNvSpPr txBox="1"/>
          <p:nvPr/>
        </p:nvSpPr>
        <p:spPr>
          <a:xfrm>
            <a:off x="382602" y="1235241"/>
            <a:ext cx="5356361" cy="30833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2000"/>
            </a:pPr>
            <a:r>
              <a:t>Цель: </a:t>
            </a:r>
            <a:r>
              <a:rPr b="0">
                <a:latin typeface="+mn-lt"/>
                <a:ea typeface="+mn-ea"/>
                <a:cs typeface="+mn-cs"/>
                <a:sym typeface="Calibri"/>
              </a:rPr>
              <a:t>определить область применимости метода решеточных уравнений Больцмана</a:t>
            </a:r>
          </a:p>
          <a:p>
            <a:pPr>
              <a:defRPr sz="2000">
                <a:latin typeface="+mn-lt"/>
                <a:ea typeface="+mn-ea"/>
                <a:cs typeface="+mn-cs"/>
                <a:sym typeface="Calibri"/>
              </a:defRPr>
            </a:pPr>
          </a:p>
          <a:p>
            <a:pPr>
              <a:defRPr b="1" sz="2000"/>
            </a:pPr>
            <a:r>
              <a:t>Задачи:</a:t>
            </a:r>
          </a:p>
          <a:p>
            <a:pPr marL="285750" indent="-285750">
              <a:buSzPct val="100000"/>
              <a:buFont typeface="Arial"/>
              <a:buChar char="•"/>
              <a:defRPr sz="2000">
                <a:latin typeface="+mn-lt"/>
                <a:ea typeface="+mn-ea"/>
                <a:cs typeface="+mn-cs"/>
                <a:sym typeface="Calibri"/>
              </a:defRPr>
            </a:pPr>
            <a:r>
              <a:t>Смоделировать многофазную жидкость</a:t>
            </a:r>
          </a:p>
          <a:p>
            <a:pPr marL="285750" indent="-285750">
              <a:buSzPct val="100000"/>
              <a:buFont typeface="Arial"/>
              <a:buChar char="•"/>
              <a:defRPr sz="2000">
                <a:latin typeface="+mn-lt"/>
                <a:ea typeface="+mn-ea"/>
                <a:cs typeface="+mn-cs"/>
                <a:sym typeface="Calibri"/>
              </a:defRPr>
            </a:pPr>
            <a:r>
              <a:t>Посчитать собственные колебания капли и сравнить с теоретическими формулами</a:t>
            </a:r>
          </a:p>
          <a:p>
            <a:pPr marL="285750" indent="-285750">
              <a:buSzPct val="100000"/>
              <a:buFont typeface="Arial"/>
              <a:buChar char="•"/>
              <a:defRPr sz="2000">
                <a:latin typeface="+mn-lt"/>
                <a:ea typeface="+mn-ea"/>
                <a:cs typeface="+mn-cs"/>
                <a:sym typeface="Calibri"/>
              </a:defRPr>
            </a:pPr>
            <a:r>
              <a:t>Проверить формулу Стокса при моделировании капли методом решеточных уравнений Больцмана</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Номер слайда 9"/>
          <p:cNvSpPr txBox="1"/>
          <p:nvPr>
            <p:ph type="sldNum" sz="quarter" idx="4294967295"/>
          </p:nvPr>
        </p:nvSpPr>
        <p:spPr>
          <a:xfrm>
            <a:off x="11043976" y="6528094"/>
            <a:ext cx="168507" cy="2285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5" name="Заголовок 1"/>
          <p:cNvSpPr txBox="1"/>
          <p:nvPr>
            <p:ph type="title" idx="4294967295"/>
          </p:nvPr>
        </p:nvSpPr>
        <p:spPr>
          <a:xfrm>
            <a:off x="1066800" y="68996"/>
            <a:ext cx="10058400" cy="922338"/>
          </a:xfrm>
          <a:prstGeom prst="rect">
            <a:avLst/>
          </a:prstGeom>
        </p:spPr>
        <p:txBody>
          <a:bodyPr/>
          <a:lstStyle>
            <a:lvl1pPr defTabSz="868680">
              <a:defRPr spc="-100" sz="4500">
                <a:solidFill>
                  <a:srgbClr val="404040"/>
                </a:solidFill>
              </a:defRPr>
            </a:lvl1pPr>
          </a:lstStyle>
          <a:p>
            <a:pPr/>
            <a:r>
              <a:t>Решеточный газ (Lattice gas automata)</a:t>
            </a:r>
          </a:p>
        </p:txBody>
      </p:sp>
      <p:pic>
        <p:nvPicPr>
          <p:cNvPr id="136" name="Объект 4" descr="Объект 4"/>
          <p:cNvPicPr>
            <a:picLocks noChangeAspect="0"/>
          </p:cNvPicPr>
          <p:nvPr/>
        </p:nvPicPr>
        <p:blipFill>
          <a:blip r:embed="rId3">
            <a:extLst/>
          </a:blip>
          <a:stretch>
            <a:fillRect/>
          </a:stretch>
        </p:blipFill>
        <p:spPr>
          <a:xfrm>
            <a:off x="7240554" y="1868316"/>
            <a:ext cx="4281489" cy="4279903"/>
          </a:xfrm>
          <a:prstGeom prst="rect">
            <a:avLst/>
          </a:prstGeom>
          <a:ln w="12700">
            <a:miter lim="400000"/>
          </a:ln>
        </p:spPr>
      </p:pic>
      <p:pic>
        <p:nvPicPr>
          <p:cNvPr id="137" name="Рисунок 6" descr="Рисунок 6"/>
          <p:cNvPicPr>
            <a:picLocks noChangeAspect="1"/>
          </p:cNvPicPr>
          <p:nvPr/>
        </p:nvPicPr>
        <p:blipFill>
          <a:blip r:embed="rId4">
            <a:extLst/>
          </a:blip>
          <a:stretch>
            <a:fillRect/>
          </a:stretch>
        </p:blipFill>
        <p:spPr>
          <a:xfrm>
            <a:off x="455857" y="3082139"/>
            <a:ext cx="5640143" cy="2284027"/>
          </a:xfrm>
          <a:prstGeom prst="rect">
            <a:avLst/>
          </a:prstGeom>
          <a:ln w="12700">
            <a:miter lim="400000"/>
          </a:ln>
        </p:spPr>
      </p:pic>
      <p:sp>
        <p:nvSpPr>
          <p:cNvPr id="138" name="TextBox 7"/>
          <p:cNvSpPr txBox="1"/>
          <p:nvPr/>
        </p:nvSpPr>
        <p:spPr>
          <a:xfrm>
            <a:off x="362315" y="1222167"/>
            <a:ext cx="5827224" cy="3330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a:defRPr>
                <a:latin typeface="+mn-lt"/>
                <a:ea typeface="+mn-ea"/>
                <a:cs typeface="+mn-cs"/>
                <a:sym typeface="Calibri"/>
              </a:defRPr>
            </a:lvl1pPr>
          </a:lstStyle>
          <a:p>
            <a:pPr/>
            <a:r>
              <a:t>В одной клетке только одна частица с заданной скоростью</a:t>
            </a:r>
          </a:p>
        </p:txBody>
      </p:sp>
      <p:sp>
        <p:nvSpPr>
          <p:cNvPr id="139" name="TextBox 8"/>
          <p:cNvSpPr txBox="1"/>
          <p:nvPr/>
        </p:nvSpPr>
        <p:spPr>
          <a:xfrm>
            <a:off x="501576" y="5744289"/>
            <a:ext cx="11575295" cy="6251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mn-lt"/>
                <a:ea typeface="+mn-ea"/>
                <a:cs typeface="+mn-cs"/>
                <a:sym typeface="Calibri"/>
              </a:defRPr>
            </a:lvl1pPr>
          </a:lstStyle>
          <a:p>
            <a:pPr/>
            <a:r>
              <a:t>Frisch U., Hasslacher B., Pomeau Y. Lattice-gas automata for the Navier-Stokes equation //Physical review letters. – 1986. – Т. 56. – №. 14. – С. 1505.</a:t>
            </a:r>
          </a:p>
        </p:txBody>
      </p:sp>
      <p:sp>
        <p:nvSpPr>
          <p:cNvPr id="140" name="TextBox 10"/>
          <p:cNvSpPr txBox="1"/>
          <p:nvPr/>
        </p:nvSpPr>
        <p:spPr>
          <a:xfrm>
            <a:off x="501575" y="1736656"/>
            <a:ext cx="5427993" cy="12093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buSzPct val="100000"/>
              <a:buFont typeface="Arial"/>
              <a:buChar char="•"/>
              <a:defRPr>
                <a:latin typeface="+mn-lt"/>
                <a:ea typeface="+mn-ea"/>
                <a:cs typeface="+mn-cs"/>
                <a:sym typeface="Calibri"/>
              </a:defRPr>
            </a:pPr>
            <a:r>
              <a:t>Распространение</a:t>
            </a:r>
          </a:p>
          <a:p>
            <a:pPr marL="285750" indent="-285750">
              <a:buSzPct val="100000"/>
              <a:buFont typeface="Arial"/>
              <a:buChar char="•"/>
              <a:defRPr>
                <a:latin typeface="+mn-lt"/>
                <a:ea typeface="+mn-ea"/>
                <a:cs typeface="+mn-cs"/>
                <a:sym typeface="Calibri"/>
              </a:defRPr>
            </a:pPr>
            <a:r>
              <a:t>Столкновение</a:t>
            </a:r>
          </a:p>
          <a:p>
            <a:pPr lvl="1" marL="742950" indent="-285750">
              <a:buSzPct val="100000"/>
              <a:buFont typeface="Arial"/>
              <a:buChar char="•"/>
              <a:defRPr>
                <a:latin typeface="+mn-lt"/>
                <a:ea typeface="+mn-ea"/>
                <a:cs typeface="+mn-cs"/>
                <a:sym typeface="Calibri"/>
              </a:defRPr>
            </a:pPr>
            <a:r>
              <a:t>Сохраняется количество частиц</a:t>
            </a:r>
          </a:p>
          <a:p>
            <a:pPr lvl="1" marL="742950" indent="-285750">
              <a:buSzPct val="100000"/>
              <a:buFont typeface="Arial"/>
              <a:buChar char="•"/>
              <a:defRPr>
                <a:latin typeface="+mn-lt"/>
                <a:ea typeface="+mn-ea"/>
                <a:cs typeface="+mn-cs"/>
                <a:sym typeface="Calibri"/>
              </a:defRPr>
            </a:pPr>
            <a:r>
              <a:t>Сохраняется импульс системы</a:t>
            </a:r>
          </a:p>
        </p:txBody>
      </p:sp>
      <p:grpSp>
        <p:nvGrpSpPr>
          <p:cNvPr id="157" name="Группа 11"/>
          <p:cNvGrpSpPr/>
          <p:nvPr/>
        </p:nvGrpSpPr>
        <p:grpSpPr>
          <a:xfrm>
            <a:off x="8172290" y="1258181"/>
            <a:ext cx="881179" cy="882528"/>
            <a:chOff x="0" y="0"/>
            <a:chExt cx="881177" cy="882527"/>
          </a:xfrm>
        </p:grpSpPr>
        <p:sp>
          <p:nvSpPr>
            <p:cNvPr id="141" name="Прямоугольник 12"/>
            <p:cNvSpPr/>
            <p:nvPr/>
          </p:nvSpPr>
          <p:spPr>
            <a:xfrm>
              <a:off x="30106" y="31455"/>
              <a:ext cx="822836" cy="822837"/>
            </a:xfrm>
            <a:prstGeom prst="rect">
              <a:avLst/>
            </a:prstGeom>
            <a:noFill/>
            <a:ln w="38100"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42" name="Прямая соединительная линия 13"/>
            <p:cNvSpPr/>
            <p:nvPr/>
          </p:nvSpPr>
          <p:spPr>
            <a:xfrm flipH="1">
              <a:off x="441523" y="31455"/>
              <a:ext cx="2" cy="822837"/>
            </a:xfrm>
            <a:prstGeom prst="line">
              <a:avLst/>
            </a:prstGeom>
            <a:noFill/>
            <a:ln w="38100" cap="flat">
              <a:solidFill>
                <a:srgbClr val="000000"/>
              </a:solidFill>
              <a:prstDash val="solid"/>
              <a:round/>
            </a:ln>
            <a:effectLst/>
          </p:spPr>
          <p:txBody>
            <a:bodyPr wrap="square" lIns="45718" tIns="45718" rIns="45718" bIns="45718" numCol="1" anchor="t">
              <a:noAutofit/>
            </a:bodyPr>
            <a:lstStyle/>
            <a:p>
              <a:pPr/>
            </a:p>
          </p:txBody>
        </p:sp>
        <p:sp>
          <p:nvSpPr>
            <p:cNvPr id="143" name="Прямая соединительная линия 14"/>
            <p:cNvSpPr/>
            <p:nvPr/>
          </p:nvSpPr>
          <p:spPr>
            <a:xfrm>
              <a:off x="30106" y="442874"/>
              <a:ext cx="822836" cy="2"/>
            </a:xfrm>
            <a:prstGeom prst="line">
              <a:avLst/>
            </a:prstGeom>
            <a:noFill/>
            <a:ln w="38100" cap="flat">
              <a:solidFill>
                <a:srgbClr val="000000"/>
              </a:solidFill>
              <a:prstDash val="solid"/>
              <a:round/>
            </a:ln>
            <a:effectLst/>
          </p:spPr>
          <p:txBody>
            <a:bodyPr wrap="square" lIns="45718" tIns="45718" rIns="45718" bIns="45718" numCol="1" anchor="t">
              <a:noAutofit/>
            </a:bodyPr>
            <a:lstStyle/>
            <a:p>
              <a:pPr/>
            </a:p>
          </p:txBody>
        </p:sp>
        <p:sp>
          <p:nvSpPr>
            <p:cNvPr id="144" name="Равнобедренный треугольник 15"/>
            <p:cNvSpPr/>
            <p:nvPr/>
          </p:nvSpPr>
          <p:spPr>
            <a:xfrm rot="10800000">
              <a:off x="385054" y="599902"/>
              <a:ext cx="112940" cy="97363"/>
            </a:xfrm>
            <a:prstGeom prst="triangl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45" name="Равнобедренный треугольник 16"/>
            <p:cNvSpPr/>
            <p:nvPr/>
          </p:nvSpPr>
          <p:spPr>
            <a:xfrm rot="16200000">
              <a:off x="179346" y="394192"/>
              <a:ext cx="112940" cy="97364"/>
            </a:xfrm>
            <a:prstGeom prst="triangl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46" name="Равнобедренный треугольник 17"/>
            <p:cNvSpPr/>
            <p:nvPr/>
          </p:nvSpPr>
          <p:spPr>
            <a:xfrm>
              <a:off x="385054" y="188484"/>
              <a:ext cx="112940" cy="97363"/>
            </a:xfrm>
            <a:prstGeom prst="triangl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47" name="Равнобедренный треугольник 18"/>
            <p:cNvSpPr/>
            <p:nvPr/>
          </p:nvSpPr>
          <p:spPr>
            <a:xfrm rot="5400000">
              <a:off x="589687" y="394192"/>
              <a:ext cx="112941" cy="97363"/>
            </a:xfrm>
            <a:prstGeom prst="triangl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48" name="Овал 19"/>
            <p:cNvSpPr/>
            <p:nvPr/>
          </p:nvSpPr>
          <p:spPr>
            <a:xfrm>
              <a:off x="821484" y="412496"/>
              <a:ext cx="58613" cy="58613"/>
            </a:xfrm>
            <a:prstGeom prst="ellips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49" name="Овал 20"/>
            <p:cNvSpPr/>
            <p:nvPr/>
          </p:nvSpPr>
          <p:spPr>
            <a:xfrm>
              <a:off x="822564" y="3222"/>
              <a:ext cx="58613" cy="58613"/>
            </a:xfrm>
            <a:prstGeom prst="ellips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50" name="Овал 21"/>
            <p:cNvSpPr/>
            <p:nvPr/>
          </p:nvSpPr>
          <p:spPr>
            <a:xfrm>
              <a:off x="410067" y="412496"/>
              <a:ext cx="58613" cy="58613"/>
            </a:xfrm>
            <a:prstGeom prst="ellips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51" name="Овал 22"/>
            <p:cNvSpPr/>
            <p:nvPr/>
          </p:nvSpPr>
          <p:spPr>
            <a:xfrm>
              <a:off x="412218" y="3222"/>
              <a:ext cx="58613" cy="58613"/>
            </a:xfrm>
            <a:prstGeom prst="ellips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52" name="Овал 23"/>
            <p:cNvSpPr/>
            <p:nvPr/>
          </p:nvSpPr>
          <p:spPr>
            <a:xfrm>
              <a:off x="-1" y="-1"/>
              <a:ext cx="58613" cy="58613"/>
            </a:xfrm>
            <a:prstGeom prst="ellips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53" name="Овал 24"/>
            <p:cNvSpPr/>
            <p:nvPr/>
          </p:nvSpPr>
          <p:spPr>
            <a:xfrm>
              <a:off x="-1" y="413567"/>
              <a:ext cx="58613" cy="58613"/>
            </a:xfrm>
            <a:prstGeom prst="ellips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54" name="Овал 25"/>
            <p:cNvSpPr/>
            <p:nvPr/>
          </p:nvSpPr>
          <p:spPr>
            <a:xfrm>
              <a:off x="-1" y="821757"/>
              <a:ext cx="58613" cy="58613"/>
            </a:xfrm>
            <a:prstGeom prst="ellips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55" name="Овал 26"/>
            <p:cNvSpPr/>
            <p:nvPr/>
          </p:nvSpPr>
          <p:spPr>
            <a:xfrm>
              <a:off x="412218" y="823914"/>
              <a:ext cx="58613" cy="58613"/>
            </a:xfrm>
            <a:prstGeom prst="ellips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56" name="Овал 27"/>
            <p:cNvSpPr/>
            <p:nvPr/>
          </p:nvSpPr>
          <p:spPr>
            <a:xfrm>
              <a:off x="822564" y="823914"/>
              <a:ext cx="58613" cy="58613"/>
            </a:xfrm>
            <a:prstGeom prst="ellips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grpSp>
      <p:grpSp>
        <p:nvGrpSpPr>
          <p:cNvPr id="175" name="Группа 28"/>
          <p:cNvGrpSpPr/>
          <p:nvPr/>
        </p:nvGrpSpPr>
        <p:grpSpPr>
          <a:xfrm>
            <a:off x="10032568" y="1216303"/>
            <a:ext cx="1047806" cy="916073"/>
            <a:chOff x="0" y="5145"/>
            <a:chExt cx="1047804" cy="916072"/>
          </a:xfrm>
        </p:grpSpPr>
        <p:sp>
          <p:nvSpPr>
            <p:cNvPr id="158" name="Овал 29"/>
            <p:cNvSpPr/>
            <p:nvPr/>
          </p:nvSpPr>
          <p:spPr>
            <a:xfrm>
              <a:off x="219134" y="11209"/>
              <a:ext cx="60735" cy="60735"/>
            </a:xfrm>
            <a:prstGeom prst="ellips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59" name="Шестиугольник 30"/>
            <p:cNvSpPr/>
            <p:nvPr/>
          </p:nvSpPr>
          <p:spPr>
            <a:xfrm>
              <a:off x="32994" y="38230"/>
              <a:ext cx="989041" cy="8526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655" y="0"/>
                  </a:lnTo>
                  <a:lnTo>
                    <a:pt x="16945" y="0"/>
                  </a:lnTo>
                  <a:lnTo>
                    <a:pt x="21600" y="10800"/>
                  </a:lnTo>
                  <a:lnTo>
                    <a:pt x="16945" y="21600"/>
                  </a:lnTo>
                  <a:lnTo>
                    <a:pt x="4655" y="21600"/>
                  </a:lnTo>
                  <a:close/>
                </a:path>
              </a:pathLst>
            </a:custGeom>
            <a:noFill/>
            <a:ln w="38100"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60" name="Прямая соединительная линия 31"/>
            <p:cNvSpPr/>
            <p:nvPr/>
          </p:nvSpPr>
          <p:spPr>
            <a:xfrm flipV="1">
              <a:off x="246149" y="38232"/>
              <a:ext cx="562731" cy="852620"/>
            </a:xfrm>
            <a:prstGeom prst="line">
              <a:avLst/>
            </a:prstGeom>
            <a:noFill/>
            <a:ln w="38100" cap="flat">
              <a:solidFill>
                <a:srgbClr val="000000"/>
              </a:solidFill>
              <a:prstDash val="solid"/>
              <a:round/>
            </a:ln>
            <a:effectLst/>
          </p:spPr>
          <p:txBody>
            <a:bodyPr wrap="square" lIns="45718" tIns="45718" rIns="45718" bIns="45718" numCol="1" anchor="t">
              <a:noAutofit/>
            </a:bodyPr>
            <a:lstStyle/>
            <a:p>
              <a:pPr/>
            </a:p>
          </p:txBody>
        </p:sp>
        <p:sp>
          <p:nvSpPr>
            <p:cNvPr id="161" name="Прямая соединительная линия 32"/>
            <p:cNvSpPr/>
            <p:nvPr/>
          </p:nvSpPr>
          <p:spPr>
            <a:xfrm>
              <a:off x="32994" y="464540"/>
              <a:ext cx="989041" cy="2"/>
            </a:xfrm>
            <a:prstGeom prst="line">
              <a:avLst/>
            </a:prstGeom>
            <a:noFill/>
            <a:ln w="38100" cap="flat">
              <a:solidFill>
                <a:srgbClr val="000000"/>
              </a:solidFill>
              <a:prstDash val="solid"/>
              <a:round/>
            </a:ln>
            <a:effectLst/>
          </p:spPr>
          <p:txBody>
            <a:bodyPr wrap="square" lIns="45718" tIns="45718" rIns="45718" bIns="45718" numCol="1" anchor="t">
              <a:noAutofit/>
            </a:bodyPr>
            <a:lstStyle/>
            <a:p>
              <a:pPr/>
            </a:p>
          </p:txBody>
        </p:sp>
        <p:sp>
          <p:nvSpPr>
            <p:cNvPr id="162" name="Прямая соединительная линия 33"/>
            <p:cNvSpPr/>
            <p:nvPr/>
          </p:nvSpPr>
          <p:spPr>
            <a:xfrm>
              <a:off x="246149" y="38230"/>
              <a:ext cx="562731" cy="852620"/>
            </a:xfrm>
            <a:prstGeom prst="line">
              <a:avLst/>
            </a:prstGeom>
            <a:noFill/>
            <a:ln w="38100" cap="flat">
              <a:solidFill>
                <a:srgbClr val="000000"/>
              </a:solidFill>
              <a:prstDash val="solid"/>
              <a:round/>
            </a:ln>
            <a:effectLst/>
          </p:spPr>
          <p:txBody>
            <a:bodyPr wrap="square" lIns="45718" tIns="45718" rIns="45718" bIns="45718" numCol="1" anchor="t">
              <a:noAutofit/>
            </a:bodyPr>
            <a:lstStyle/>
            <a:p>
              <a:pPr/>
            </a:p>
          </p:txBody>
        </p:sp>
        <p:sp>
          <p:nvSpPr>
            <p:cNvPr id="163" name="Равнобедренный треугольник 34"/>
            <p:cNvSpPr/>
            <p:nvPr/>
          </p:nvSpPr>
          <p:spPr>
            <a:xfrm rot="1800000">
              <a:off x="720555" y="38568"/>
              <a:ext cx="117028" cy="100887"/>
            </a:xfrm>
            <a:prstGeom prst="triangl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64" name="Равнобедренный треугольник 35"/>
            <p:cNvSpPr/>
            <p:nvPr/>
          </p:nvSpPr>
          <p:spPr>
            <a:xfrm rot="8100000">
              <a:off x="708830" y="793730"/>
              <a:ext cx="117029" cy="100887"/>
            </a:xfrm>
            <a:prstGeom prst="triangl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65" name="Равнобедренный треугольник 36"/>
            <p:cNvSpPr/>
            <p:nvPr/>
          </p:nvSpPr>
          <p:spPr>
            <a:xfrm rot="19521623">
              <a:off x="218364" y="29464"/>
              <a:ext cx="117029" cy="100887"/>
            </a:xfrm>
            <a:prstGeom prst="triangl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66" name="Равнобедренный треугольник 37"/>
            <p:cNvSpPr/>
            <p:nvPr/>
          </p:nvSpPr>
          <p:spPr>
            <a:xfrm rot="12600000">
              <a:off x="217446" y="789627"/>
              <a:ext cx="117029" cy="100887"/>
            </a:xfrm>
            <a:prstGeom prst="triangl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67" name="Равнобедренный треугольник 38"/>
            <p:cNvSpPr/>
            <p:nvPr/>
          </p:nvSpPr>
          <p:spPr>
            <a:xfrm rot="16200000">
              <a:off x="35074" y="412983"/>
              <a:ext cx="117028" cy="100888"/>
            </a:xfrm>
            <a:prstGeom prst="triangl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68" name="Равнобедренный треугольник 39"/>
            <p:cNvSpPr/>
            <p:nvPr/>
          </p:nvSpPr>
          <p:spPr>
            <a:xfrm rot="5400000">
              <a:off x="913078" y="412983"/>
              <a:ext cx="117028" cy="100888"/>
            </a:xfrm>
            <a:prstGeom prst="triangl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69" name="Овал 40"/>
            <p:cNvSpPr/>
            <p:nvPr/>
          </p:nvSpPr>
          <p:spPr>
            <a:xfrm>
              <a:off x="778394" y="7864"/>
              <a:ext cx="60735" cy="60735"/>
            </a:xfrm>
            <a:prstGeom prst="ellips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70" name="Овал 41"/>
            <p:cNvSpPr/>
            <p:nvPr/>
          </p:nvSpPr>
          <p:spPr>
            <a:xfrm>
              <a:off x="0" y="430841"/>
              <a:ext cx="60734" cy="60735"/>
            </a:xfrm>
            <a:prstGeom prst="ellips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71" name="Овал 42"/>
            <p:cNvSpPr/>
            <p:nvPr/>
          </p:nvSpPr>
          <p:spPr>
            <a:xfrm>
              <a:off x="497147" y="430841"/>
              <a:ext cx="60735" cy="60735"/>
            </a:xfrm>
            <a:prstGeom prst="ellips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72" name="Овал 43"/>
            <p:cNvSpPr/>
            <p:nvPr/>
          </p:nvSpPr>
          <p:spPr>
            <a:xfrm>
              <a:off x="216068" y="858529"/>
              <a:ext cx="60735" cy="60735"/>
            </a:xfrm>
            <a:prstGeom prst="ellips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73" name="Овал 44"/>
            <p:cNvSpPr/>
            <p:nvPr/>
          </p:nvSpPr>
          <p:spPr>
            <a:xfrm>
              <a:off x="773916" y="852279"/>
              <a:ext cx="60735" cy="60735"/>
            </a:xfrm>
            <a:prstGeom prst="ellips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sp>
          <p:nvSpPr>
            <p:cNvPr id="174" name="Овал 45"/>
            <p:cNvSpPr/>
            <p:nvPr/>
          </p:nvSpPr>
          <p:spPr>
            <a:xfrm>
              <a:off x="987070" y="430841"/>
              <a:ext cx="60735" cy="60735"/>
            </a:xfrm>
            <a:prstGeom prst="ellipse">
              <a:avLst/>
            </a:prstGeom>
            <a:solidFill>
              <a:srgbClr val="000000"/>
            </a:solidFill>
            <a:ln w="15875"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p>
          </p:txBody>
        </p:sp>
      </p:grpSp>
      <p:sp>
        <p:nvSpPr>
          <p:cNvPr id="176" name="TextBox 46"/>
          <p:cNvSpPr txBox="1"/>
          <p:nvPr/>
        </p:nvSpPr>
        <p:spPr>
          <a:xfrm>
            <a:off x="7485936" y="1393176"/>
            <a:ext cx="642660" cy="3330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mn-lt"/>
                <a:ea typeface="+mn-ea"/>
                <a:cs typeface="+mn-cs"/>
                <a:sym typeface="Calibri"/>
              </a:defRPr>
            </a:lvl1pPr>
          </a:lstStyle>
          <a:p>
            <a:pPr/>
            <a:r>
              <a:t>HHP</a:t>
            </a:r>
          </a:p>
        </p:txBody>
      </p:sp>
      <p:sp>
        <p:nvSpPr>
          <p:cNvPr id="177" name="TextBox 65"/>
          <p:cNvSpPr txBox="1"/>
          <p:nvPr/>
        </p:nvSpPr>
        <p:spPr>
          <a:xfrm>
            <a:off x="9372110" y="1400609"/>
            <a:ext cx="642660" cy="3330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mn-lt"/>
                <a:ea typeface="+mn-ea"/>
                <a:cs typeface="+mn-cs"/>
                <a:sym typeface="Calibri"/>
              </a:defRPr>
            </a:lvl1pPr>
          </a:lstStyle>
          <a:p>
            <a:pPr/>
            <a:r>
              <a:t>FHP</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Номер слайда 3"/>
          <p:cNvSpPr txBox="1"/>
          <p:nvPr>
            <p:ph type="sldNum" sz="quarter" idx="4294967295"/>
          </p:nvPr>
        </p:nvSpPr>
        <p:spPr>
          <a:xfrm>
            <a:off x="11043976" y="6528094"/>
            <a:ext cx="168507" cy="2285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2" name="Заголовок 1"/>
          <p:cNvSpPr txBox="1"/>
          <p:nvPr/>
        </p:nvSpPr>
        <p:spPr>
          <a:xfrm>
            <a:off x="1112519" y="68997"/>
            <a:ext cx="9966961" cy="9223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normAutofit fontScale="100000" lnSpcReduction="0"/>
          </a:bodyPr>
          <a:lstStyle>
            <a:lvl1pPr defTabSz="868680">
              <a:lnSpc>
                <a:spcPct val="85000"/>
              </a:lnSpc>
              <a:defRPr spc="-99" sz="4100">
                <a:solidFill>
                  <a:srgbClr val="404040"/>
                </a:solidFill>
                <a:latin typeface="Calibri Light"/>
                <a:ea typeface="Calibri Light"/>
                <a:cs typeface="Calibri Light"/>
                <a:sym typeface="Calibri Light"/>
              </a:defRPr>
            </a:lvl1pPr>
          </a:lstStyle>
          <a:p>
            <a:pPr/>
            <a:r>
              <a:t>Метод решеточных уравнений Больцмана</a:t>
            </a:r>
          </a:p>
        </p:txBody>
      </p:sp>
      <p:pic>
        <p:nvPicPr>
          <p:cNvPr id="183" name="Рисунок 6" descr="Рисунок 6"/>
          <p:cNvPicPr>
            <a:picLocks noChangeAspect="1"/>
          </p:cNvPicPr>
          <p:nvPr/>
        </p:nvPicPr>
        <p:blipFill>
          <a:blip r:embed="rId2">
            <a:extLst/>
          </a:blip>
          <a:stretch>
            <a:fillRect/>
          </a:stretch>
        </p:blipFill>
        <p:spPr>
          <a:xfrm>
            <a:off x="7022379" y="1448127"/>
            <a:ext cx="1820585" cy="1803086"/>
          </a:xfrm>
          <a:prstGeom prst="rect">
            <a:avLst/>
          </a:prstGeom>
          <a:ln w="12700">
            <a:miter lim="400000"/>
          </a:ln>
        </p:spPr>
      </p:pic>
      <p:sp>
        <p:nvSpPr>
          <p:cNvPr id="184" name="TextBox 7"/>
          <p:cNvSpPr txBox="1"/>
          <p:nvPr/>
        </p:nvSpPr>
        <p:spPr>
          <a:xfrm>
            <a:off x="7068100" y="991770"/>
            <a:ext cx="1673988" cy="33308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a:latin typeface="+mn-lt"/>
                <a:ea typeface="+mn-ea"/>
                <a:cs typeface="+mn-cs"/>
                <a:sym typeface="Calibri"/>
              </a:defRPr>
            </a:lvl1pPr>
          </a:lstStyle>
          <a:p>
            <a:pPr/>
            <a:r>
              <a:t>D2Q9</a:t>
            </a:r>
          </a:p>
        </p:txBody>
      </p:sp>
      <p:pic>
        <p:nvPicPr>
          <p:cNvPr id="185" name="Рисунок 33" descr="Рисунок 33"/>
          <p:cNvPicPr>
            <a:picLocks noChangeAspect="1"/>
          </p:cNvPicPr>
          <p:nvPr/>
        </p:nvPicPr>
        <p:blipFill>
          <a:blip r:embed="rId3">
            <a:extLst/>
          </a:blip>
          <a:srcRect l="12046" t="13567" r="10760" b="13217"/>
          <a:stretch>
            <a:fillRect/>
          </a:stretch>
        </p:blipFill>
        <p:spPr>
          <a:xfrm>
            <a:off x="430970" y="3977523"/>
            <a:ext cx="2470488" cy="2343219"/>
          </a:xfrm>
          <a:prstGeom prst="rect">
            <a:avLst/>
          </a:prstGeom>
          <a:ln w="12700">
            <a:miter lim="400000"/>
          </a:ln>
        </p:spPr>
      </p:pic>
      <p:pic>
        <p:nvPicPr>
          <p:cNvPr id="186" name="Рисунок 35" descr="Рисунок 35"/>
          <p:cNvPicPr>
            <a:picLocks noChangeAspect="1"/>
          </p:cNvPicPr>
          <p:nvPr/>
        </p:nvPicPr>
        <p:blipFill>
          <a:blip r:embed="rId4">
            <a:extLst/>
          </a:blip>
          <a:srcRect l="11404" t="14455" r="8128" b="12749"/>
          <a:stretch>
            <a:fillRect/>
          </a:stretch>
        </p:blipFill>
        <p:spPr>
          <a:xfrm>
            <a:off x="3483300" y="4035009"/>
            <a:ext cx="2530324" cy="2289090"/>
          </a:xfrm>
          <a:prstGeom prst="rect">
            <a:avLst/>
          </a:prstGeom>
          <a:ln w="12700">
            <a:miter lim="400000"/>
          </a:ln>
        </p:spPr>
      </p:pic>
      <p:sp>
        <p:nvSpPr>
          <p:cNvPr id="187" name="TextBox 36"/>
          <p:cNvSpPr txBox="1"/>
          <p:nvPr/>
        </p:nvSpPr>
        <p:spPr>
          <a:xfrm>
            <a:off x="10185093" y="1011360"/>
            <a:ext cx="742752" cy="3330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mn-lt"/>
                <a:ea typeface="+mn-ea"/>
                <a:cs typeface="+mn-cs"/>
                <a:sym typeface="Calibri"/>
              </a:defRPr>
            </a:lvl1pPr>
          </a:lstStyle>
          <a:p>
            <a:pPr/>
            <a:r>
              <a:t>D3Q27</a:t>
            </a:r>
          </a:p>
        </p:txBody>
      </p:sp>
      <p:sp>
        <p:nvSpPr>
          <p:cNvPr id="188" name="TextBox 37"/>
          <p:cNvSpPr txBox="1"/>
          <p:nvPr/>
        </p:nvSpPr>
        <p:spPr>
          <a:xfrm>
            <a:off x="689568" y="3595040"/>
            <a:ext cx="2154459" cy="3330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mn-lt"/>
                <a:ea typeface="+mn-ea"/>
                <a:cs typeface="+mn-cs"/>
                <a:sym typeface="Calibri"/>
              </a:defRPr>
            </a:lvl1pPr>
          </a:lstStyle>
          <a:p>
            <a:pPr/>
            <a:r>
              <a:t>До столкновения</a:t>
            </a:r>
          </a:p>
        </p:txBody>
      </p:sp>
      <p:sp>
        <p:nvSpPr>
          <p:cNvPr id="189" name="TextBox 38"/>
          <p:cNvSpPr txBox="1"/>
          <p:nvPr/>
        </p:nvSpPr>
        <p:spPr>
          <a:xfrm>
            <a:off x="3671234" y="3595040"/>
            <a:ext cx="2154458" cy="3330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mn-lt"/>
                <a:ea typeface="+mn-ea"/>
                <a:cs typeface="+mn-cs"/>
                <a:sym typeface="Calibri"/>
              </a:defRPr>
            </a:lvl1pPr>
          </a:lstStyle>
          <a:p>
            <a:pPr/>
            <a:r>
              <a:t>После столкновения</a:t>
            </a:r>
          </a:p>
        </p:txBody>
      </p:sp>
      <p:sp>
        <p:nvSpPr>
          <p:cNvPr id="190" name="TextBox 39"/>
          <p:cNvSpPr txBox="1"/>
          <p:nvPr/>
        </p:nvSpPr>
        <p:spPr>
          <a:xfrm>
            <a:off x="476690" y="1971920"/>
            <a:ext cx="5154331" cy="18556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buSzPct val="100000"/>
              <a:buFont typeface="Arial"/>
              <a:buChar char="•"/>
              <a:defRPr>
                <a:latin typeface="+mn-lt"/>
                <a:ea typeface="+mn-ea"/>
                <a:cs typeface="+mn-cs"/>
                <a:sym typeface="Calibri"/>
              </a:defRPr>
            </a:pPr>
            <a14:m>
              <m:oMathPara>
                <m:oMathParaPr>
                  <m:jc m:val="left"/>
                </m:oMathParaPr>
                <m:oMath>
                  <m:r>
                    <a:rPr xmlns:a="http://schemas.openxmlformats.org/drawingml/2006/main" sz="2150" i="1">
                      <a:solidFill>
                        <a:srgbClr val="000000"/>
                      </a:solidFill>
                      <a:latin typeface="Cambria Math" panose="02040503050406030204" pitchFamily="18" charset="0"/>
                    </a:rPr>
                    <m:t>𝑓</m:t>
                  </m:r>
                  <m:d>
                    <m:dPr>
                      <m:ctrlPr>
                        <a:rPr xmlns:a="http://schemas.openxmlformats.org/drawingml/2006/main" sz="2150" i="1">
                          <a:solidFill>
                            <a:srgbClr val="000000"/>
                          </a:solidFill>
                          <a:latin typeface="Cambria Math" panose="02040503050406030204" pitchFamily="18" charset="0"/>
                        </a:rPr>
                      </m:ctrlPr>
                    </m:dPr>
                    <m:e>
                      <m:r>
                        <a:rPr xmlns:a="http://schemas.openxmlformats.org/drawingml/2006/main" sz="2150" i="1">
                          <a:solidFill>
                            <a:srgbClr val="000000"/>
                          </a:solidFill>
                          <a:latin typeface="Cambria Math" panose="02040503050406030204" pitchFamily="18" charset="0"/>
                        </a:rPr>
                        <m:t>𝑥</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𝑝</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𝑡</m:t>
                      </m:r>
                    </m:e>
                  </m:d>
                  <m:r>
                    <a:rPr xmlns:a="http://schemas.openxmlformats.org/drawingml/2006/main" sz="2150" i="1">
                      <a:solidFill>
                        <a:srgbClr val="000000"/>
                      </a:solidFill>
                      <a:latin typeface="Cambria Math" panose="02040503050406030204" pitchFamily="18" charset="0"/>
                    </a:rPr>
                    <m:t>ф</m:t>
                  </m:r>
                  <m:r>
                    <a:rPr xmlns:a="http://schemas.openxmlformats.org/drawingml/2006/main" sz="2150" i="1">
                      <a:solidFill>
                        <a:srgbClr val="000000"/>
                      </a:solidFill>
                      <a:latin typeface="Cambria Math" panose="02040503050406030204" pitchFamily="18" charset="0"/>
                    </a:rPr>
                    <m:t>у</m:t>
                  </m:r>
                  <m:r>
                    <a:rPr xmlns:a="http://schemas.openxmlformats.org/drawingml/2006/main" sz="2150" i="1">
                      <a:solidFill>
                        <a:srgbClr val="000000"/>
                      </a:solidFill>
                      <a:latin typeface="Cambria Math" panose="02040503050406030204" pitchFamily="18" charset="0"/>
                    </a:rPr>
                    <m:t>н</m:t>
                  </m:r>
                  <m:r>
                    <a:rPr xmlns:a="http://schemas.openxmlformats.org/drawingml/2006/main" sz="2150" i="1">
                      <a:solidFill>
                        <a:srgbClr val="000000"/>
                      </a:solidFill>
                      <a:latin typeface="Cambria Math" panose="02040503050406030204" pitchFamily="18" charset="0"/>
                    </a:rPr>
                    <m:t>к</m:t>
                  </m:r>
                  <m:r>
                    <a:rPr xmlns:a="http://schemas.openxmlformats.org/drawingml/2006/main" sz="2150" i="1">
                      <a:solidFill>
                        <a:srgbClr val="000000"/>
                      </a:solidFill>
                      <a:latin typeface="Cambria Math" panose="02040503050406030204" pitchFamily="18" charset="0"/>
                    </a:rPr>
                    <m:t>ц</m:t>
                  </m:r>
                  <m:r>
                    <a:rPr xmlns:a="http://schemas.openxmlformats.org/drawingml/2006/main" sz="2150" i="1">
                      <a:solidFill>
                        <a:srgbClr val="000000"/>
                      </a:solidFill>
                      <a:latin typeface="Cambria Math" panose="02040503050406030204" pitchFamily="18" charset="0"/>
                    </a:rPr>
                    <m:t>и</m:t>
                  </m:r>
                  <m:r>
                    <a:rPr xmlns:a="http://schemas.openxmlformats.org/drawingml/2006/main" sz="2150" i="1">
                      <a:solidFill>
                        <a:srgbClr val="000000"/>
                      </a:solidFill>
                      <a:latin typeface="Cambria Math" panose="02040503050406030204" pitchFamily="18" charset="0"/>
                    </a:rPr>
                    <m:t>я</m:t>
                  </m:r>
                  <m:r>
                    <a:rPr xmlns:a="http://schemas.openxmlformats.org/drawingml/2006/main" sz="2150" i="1">
                      <a:solidFill>
                        <a:srgbClr val="000000"/>
                      </a:solidFill>
                      <a:latin typeface="Cambria Math" panose="02040503050406030204" pitchFamily="18" charset="0"/>
                    </a:rPr>
                    <m:t>р</m:t>
                  </m:r>
                  <m:r>
                    <a:rPr xmlns:a="http://schemas.openxmlformats.org/drawingml/2006/main" sz="2150" i="1">
                      <a:solidFill>
                        <a:srgbClr val="000000"/>
                      </a:solidFill>
                      <a:latin typeface="Cambria Math" panose="02040503050406030204" pitchFamily="18" charset="0"/>
                    </a:rPr>
                    <m:t>а</m:t>
                  </m:r>
                  <m:r>
                    <a:rPr xmlns:a="http://schemas.openxmlformats.org/drawingml/2006/main" sz="2150" i="1">
                      <a:solidFill>
                        <a:srgbClr val="000000"/>
                      </a:solidFill>
                      <a:latin typeface="Cambria Math" panose="02040503050406030204" pitchFamily="18" charset="0"/>
                    </a:rPr>
                    <m:t>с</m:t>
                  </m:r>
                  <m:r>
                    <a:rPr xmlns:a="http://schemas.openxmlformats.org/drawingml/2006/main" sz="2150" i="1">
                      <a:solidFill>
                        <a:srgbClr val="000000"/>
                      </a:solidFill>
                      <a:latin typeface="Cambria Math" panose="02040503050406030204" pitchFamily="18" charset="0"/>
                    </a:rPr>
                    <m:t>п</m:t>
                  </m:r>
                  <m:r>
                    <a:rPr xmlns:a="http://schemas.openxmlformats.org/drawingml/2006/main" sz="2150" i="1">
                      <a:solidFill>
                        <a:srgbClr val="000000"/>
                      </a:solidFill>
                      <a:latin typeface="Cambria Math" panose="02040503050406030204" pitchFamily="18" charset="0"/>
                    </a:rPr>
                    <m:t>р</m:t>
                  </m:r>
                  <m:r>
                    <a:rPr xmlns:a="http://schemas.openxmlformats.org/drawingml/2006/main" sz="2150" i="1">
                      <a:solidFill>
                        <a:srgbClr val="000000"/>
                      </a:solidFill>
                      <a:latin typeface="Cambria Math" panose="02040503050406030204" pitchFamily="18" charset="0"/>
                    </a:rPr>
                    <m:t>е</m:t>
                  </m:r>
                  <m:r>
                    <a:rPr xmlns:a="http://schemas.openxmlformats.org/drawingml/2006/main" sz="2150" i="1">
                      <a:solidFill>
                        <a:srgbClr val="000000"/>
                      </a:solidFill>
                      <a:latin typeface="Cambria Math" panose="02040503050406030204" pitchFamily="18" charset="0"/>
                    </a:rPr>
                    <m:t>д</m:t>
                  </m:r>
                  <m:r>
                    <a:rPr xmlns:a="http://schemas.openxmlformats.org/drawingml/2006/main" sz="2150" i="1">
                      <a:solidFill>
                        <a:srgbClr val="000000"/>
                      </a:solidFill>
                      <a:latin typeface="Cambria Math" panose="02040503050406030204" pitchFamily="18" charset="0"/>
                    </a:rPr>
                    <m:t>е</m:t>
                  </m:r>
                  <m:r>
                    <a:rPr xmlns:a="http://schemas.openxmlformats.org/drawingml/2006/main" sz="2150" i="1">
                      <a:solidFill>
                        <a:srgbClr val="000000"/>
                      </a:solidFill>
                      <a:latin typeface="Cambria Math" panose="02040503050406030204" pitchFamily="18" charset="0"/>
                    </a:rPr>
                    <m:t>л</m:t>
                  </m:r>
                  <m:r>
                    <a:rPr xmlns:a="http://schemas.openxmlformats.org/drawingml/2006/main" sz="2150" i="1">
                      <a:solidFill>
                        <a:srgbClr val="000000"/>
                      </a:solidFill>
                      <a:latin typeface="Cambria Math" panose="02040503050406030204" pitchFamily="18" charset="0"/>
                    </a:rPr>
                    <m:t>е</m:t>
                  </m:r>
                  <m:r>
                    <a:rPr xmlns:a="http://schemas.openxmlformats.org/drawingml/2006/main" sz="2150" i="1">
                      <a:solidFill>
                        <a:srgbClr val="000000"/>
                      </a:solidFill>
                      <a:latin typeface="Cambria Math" panose="02040503050406030204" pitchFamily="18" charset="0"/>
                    </a:rPr>
                    <m:t>н</m:t>
                  </m:r>
                  <m:r>
                    <a:rPr xmlns:a="http://schemas.openxmlformats.org/drawingml/2006/main" sz="2150" i="1">
                      <a:solidFill>
                        <a:srgbClr val="000000"/>
                      </a:solidFill>
                      <a:latin typeface="Cambria Math" panose="02040503050406030204" pitchFamily="18" charset="0"/>
                    </a:rPr>
                    <m:t>и</m:t>
                  </m:r>
                  <m:r>
                    <a:rPr xmlns:a="http://schemas.openxmlformats.org/drawingml/2006/main" sz="2150" i="1">
                      <a:solidFill>
                        <a:srgbClr val="000000"/>
                      </a:solidFill>
                      <a:latin typeface="Cambria Math" panose="02040503050406030204" pitchFamily="18" charset="0"/>
                    </a:rPr>
                    <m:t>я</m:t>
                  </m:r>
                </m:oMath>
              </m:oMathPara>
            </a14:m>
          </a:p>
          <a:p>
            <a:pPr marL="285750" indent="-285750">
              <a:buSzPct val="100000"/>
              <a:buFont typeface="Arial"/>
              <a:buChar char="•"/>
              <a:defRPr>
                <a:latin typeface="+mn-lt"/>
                <a:ea typeface="+mn-ea"/>
                <a:cs typeface="+mn-cs"/>
                <a:sym typeface="Calibri"/>
              </a:defRPr>
            </a:pPr>
            <a14:m>
              <m:oMath>
                <m:limUpp>
                  <m:e>
                    <m:r>
                      <a:rPr xmlns:a="http://schemas.openxmlformats.org/drawingml/2006/main" sz="2150" i="1">
                        <a:solidFill>
                          <a:srgbClr val="000000"/>
                        </a:solidFill>
                        <a:latin typeface="Cambria Math" panose="02040503050406030204" pitchFamily="18" charset="0"/>
                      </a:rPr>
                      <m:t>𝑝</m:t>
                    </m:r>
                  </m:e>
                  <m:lim>
                    <m:r>
                      <a:rPr xmlns:a="http://schemas.openxmlformats.org/drawingml/2006/main" sz="2150" i="1">
                        <a:solidFill>
                          <a:srgbClr val="000000"/>
                        </a:solidFill>
                        <a:latin typeface="Cambria Math" panose="02040503050406030204" pitchFamily="18" charset="0"/>
                      </a:rPr>
                      <m:t>→</m:t>
                    </m:r>
                  </m:lim>
                </m:limUpp>
              </m:oMath>
            </a14:m>
            <a:r>
              <a:t> импульс</a:t>
            </a:r>
          </a:p>
          <a:p>
            <a:pPr marL="285750" indent="-285750">
              <a:buSzPct val="100000"/>
              <a:buFont typeface="Arial"/>
              <a:buChar char="•"/>
              <a:defRPr>
                <a:latin typeface="+mn-lt"/>
                <a:ea typeface="+mn-ea"/>
                <a:cs typeface="+mn-cs"/>
                <a:sym typeface="Calibri"/>
              </a:defRPr>
            </a:pPr>
            <a14:m>
              <m:oMath>
                <m:limUpp>
                  <m:e>
                    <m:r>
                      <a:rPr xmlns:a="http://schemas.openxmlformats.org/drawingml/2006/main" sz="2100" i="1">
                        <a:solidFill>
                          <a:srgbClr val="000000"/>
                        </a:solidFill>
                        <a:latin typeface="Cambria Math" panose="02040503050406030204" pitchFamily="18" charset="0"/>
                      </a:rPr>
                      <m:t>𝐹</m:t>
                    </m:r>
                  </m:e>
                  <m:lim>
                    <m:r>
                      <a:rPr xmlns:a="http://schemas.openxmlformats.org/drawingml/2006/main" sz="2100" i="1">
                        <a:solidFill>
                          <a:srgbClr val="000000"/>
                        </a:solidFill>
                        <a:latin typeface="Cambria Math" panose="02040503050406030204" pitchFamily="18" charset="0"/>
                      </a:rPr>
                      <m:t>→</m:t>
                    </m:r>
                  </m:lim>
                </m:limUpp>
              </m:oMath>
            </a14:m>
            <a:r>
              <a:t> поле сил, действующих на частицы</a:t>
            </a:r>
          </a:p>
          <a:p>
            <a:pPr marL="285750" indent="-285750">
              <a:buSzPct val="100000"/>
              <a:buFont typeface="Arial"/>
              <a:buChar char="•"/>
              <a:defRPr>
                <a:latin typeface="+mn-lt"/>
                <a:ea typeface="+mn-ea"/>
                <a:cs typeface="+mn-cs"/>
                <a:sym typeface="Calibri"/>
              </a:defRPr>
            </a:pPr>
            <a14:m>
              <m:oMath>
                <m:r>
                  <m:rPr>
                    <m:sty m:val="p"/>
                  </m:rPr>
                  <a:rPr xmlns:a="http://schemas.openxmlformats.org/drawingml/2006/main" sz="2200" i="1">
                    <a:solidFill>
                      <a:srgbClr val="000000"/>
                    </a:solidFill>
                    <a:latin typeface="Cambria Math" panose="02040503050406030204" pitchFamily="18" charset="0"/>
                  </a:rPr>
                  <m:t>Ω</m:t>
                </m:r>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𝑓</m:t>
                </m:r>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𝑓</m:t>
                </m:r>
                <m:r>
                  <a:rPr xmlns:a="http://schemas.openxmlformats.org/drawingml/2006/main" sz="2200" i="1">
                    <a:solidFill>
                      <a:srgbClr val="000000"/>
                    </a:solidFill>
                    <a:latin typeface="Cambria Math" panose="02040503050406030204" pitchFamily="18" charset="0"/>
                  </a:rPr>
                  <m:t>)</m:t>
                </m:r>
              </m:oMath>
            </a14:m>
            <a:r>
              <a:t> квадратичный нелинейный интеграл – оператор Столкновения</a:t>
            </a:r>
          </a:p>
        </p:txBody>
      </p:sp>
      <p:sp>
        <p:nvSpPr>
          <p:cNvPr id="191" name="TextBox 40"/>
          <p:cNvSpPr txBox="1"/>
          <p:nvPr/>
        </p:nvSpPr>
        <p:spPr>
          <a:xfrm>
            <a:off x="6831528" y="4676291"/>
            <a:ext cx="4865574" cy="6251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buSzPct val="100000"/>
              <a:buFont typeface="Arial"/>
              <a:buChar char="•"/>
              <a:defRPr>
                <a:latin typeface="+mn-lt"/>
                <a:ea typeface="+mn-ea"/>
                <a:cs typeface="+mn-cs"/>
                <a:sym typeface="Calibri"/>
              </a:defRPr>
            </a:pPr>
            <a:r>
              <a:t>Распространение</a:t>
            </a:r>
          </a:p>
          <a:p>
            <a:pPr marL="285750" indent="-285750">
              <a:buSzPct val="100000"/>
              <a:buFont typeface="Arial"/>
              <a:buChar char="•"/>
              <a:defRPr>
                <a:latin typeface="+mn-lt"/>
                <a:ea typeface="+mn-ea"/>
                <a:cs typeface="+mn-cs"/>
                <a:sym typeface="Calibri"/>
              </a:defRPr>
            </a:pPr>
            <a:r>
              <a:t>Столкновение</a:t>
            </a:r>
          </a:p>
        </p:txBody>
      </p:sp>
      <p:sp>
        <p:nvSpPr>
          <p:cNvPr id="192" name="TextBox 43"/>
          <p:cNvSpPr txBox="1"/>
          <p:nvPr/>
        </p:nvSpPr>
        <p:spPr>
          <a:xfrm>
            <a:off x="478855" y="1113022"/>
            <a:ext cx="4207847" cy="80401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mn-lt"/>
                <a:ea typeface="+mn-ea"/>
                <a:cs typeface="+mn-cs"/>
                <a:sym typeface="Calibri"/>
              </a:defRPr>
            </a:pPr>
            <a:r>
              <a:t>Уравнение Больцмана</a:t>
            </a:r>
          </a:p>
          <a:p>
            <a:pPr>
              <a:defRPr>
                <a:latin typeface="+mn-lt"/>
                <a:ea typeface="+mn-ea"/>
                <a:cs typeface="+mn-cs"/>
                <a:sym typeface="Calibri"/>
              </a:defRPr>
            </a:pPr>
            <a14:m>
              <m:oMathPara>
                <m:oMathParaPr>
                  <m:jc m:val="left"/>
                </m:oMathParaPr>
                <m:oMath>
                  <m:sSub>
                    <m:e>
                      <m:r>
                        <a:rPr xmlns:a="http://schemas.openxmlformats.org/drawingml/2006/main" sz="2150" i="1">
                          <a:solidFill>
                            <a:srgbClr val="000000"/>
                          </a:solidFill>
                          <a:latin typeface="Cambria Math" panose="02040503050406030204" pitchFamily="18" charset="0"/>
                        </a:rPr>
                        <m:t>𝜕</m:t>
                      </m:r>
                    </m:e>
                    <m:sub>
                      <m:r>
                        <a:rPr xmlns:a="http://schemas.openxmlformats.org/drawingml/2006/main" sz="2150" i="1">
                          <a:solidFill>
                            <a:srgbClr val="000000"/>
                          </a:solidFill>
                          <a:latin typeface="Cambria Math" panose="02040503050406030204" pitchFamily="18" charset="0"/>
                        </a:rPr>
                        <m:t>𝑡</m:t>
                      </m:r>
                    </m:sub>
                  </m:sSub>
                  <m:r>
                    <a:rPr xmlns:a="http://schemas.openxmlformats.org/drawingml/2006/main" sz="2150" i="1">
                      <a:solidFill>
                        <a:srgbClr val="000000"/>
                      </a:solidFill>
                      <a:latin typeface="Cambria Math" panose="02040503050406030204" pitchFamily="18" charset="0"/>
                    </a:rPr>
                    <m:t>𝑓</m:t>
                  </m:r>
                  <m:r>
                    <a:rPr xmlns:a="http://schemas.openxmlformats.org/drawingml/2006/main" sz="2150" i="1">
                      <a:solidFill>
                        <a:srgbClr val="000000"/>
                      </a:solidFill>
                      <a:latin typeface="Cambria Math" panose="02040503050406030204" pitchFamily="18" charset="0"/>
                    </a:rPr>
                    <m:t>+</m:t>
                  </m:r>
                  <m:limUpp>
                    <m:e>
                      <m:r>
                        <a:rPr xmlns:a="http://schemas.openxmlformats.org/drawingml/2006/main" sz="2150" i="1">
                          <a:solidFill>
                            <a:srgbClr val="000000"/>
                          </a:solidFill>
                          <a:latin typeface="Cambria Math" panose="02040503050406030204" pitchFamily="18" charset="0"/>
                        </a:rPr>
                        <m:t>𝑝</m:t>
                      </m:r>
                    </m:e>
                    <m:lim>
                      <m:r>
                        <a:rPr xmlns:a="http://schemas.openxmlformats.org/drawingml/2006/main" sz="2150" i="1">
                          <a:solidFill>
                            <a:srgbClr val="000000"/>
                          </a:solidFill>
                          <a:latin typeface="Cambria Math" panose="02040503050406030204" pitchFamily="18" charset="0"/>
                        </a:rPr>
                        <m:t>→</m:t>
                      </m:r>
                    </m:lim>
                  </m:limUpp>
                  <m:sSub>
                    <m:e>
                      <m:r>
                        <a:rPr xmlns:a="http://schemas.openxmlformats.org/drawingml/2006/main" sz="2150" i="1">
                          <a:solidFill>
                            <a:srgbClr val="000000"/>
                          </a:solidFill>
                          <a:latin typeface="Cambria Math" panose="02040503050406030204" pitchFamily="18" charset="0"/>
                        </a:rPr>
                        <m:t>∇</m:t>
                      </m:r>
                    </m:e>
                    <m:sub>
                      <m:r>
                        <a:rPr xmlns:a="http://schemas.openxmlformats.org/drawingml/2006/main" sz="2150" i="1">
                          <a:solidFill>
                            <a:srgbClr val="000000"/>
                          </a:solidFill>
                          <a:latin typeface="Cambria Math" panose="02040503050406030204" pitchFamily="18" charset="0"/>
                        </a:rPr>
                        <m:t>𝑥</m:t>
                      </m:r>
                    </m:sub>
                  </m:sSub>
                  <m:r>
                    <a:rPr xmlns:a="http://schemas.openxmlformats.org/drawingml/2006/main" sz="2150" i="1">
                      <a:solidFill>
                        <a:srgbClr val="000000"/>
                      </a:solidFill>
                      <a:latin typeface="Cambria Math" panose="02040503050406030204" pitchFamily="18" charset="0"/>
                    </a:rPr>
                    <m:t>𝑓</m:t>
                  </m:r>
                  <m:r>
                    <a:rPr xmlns:a="http://schemas.openxmlformats.org/drawingml/2006/main" sz="2150" i="1">
                      <a:solidFill>
                        <a:srgbClr val="000000"/>
                      </a:solidFill>
                      <a:latin typeface="Cambria Math" panose="02040503050406030204" pitchFamily="18" charset="0"/>
                    </a:rPr>
                    <m:t>+</m:t>
                  </m:r>
                  <m:limUpp>
                    <m:e>
                      <m:r>
                        <a:rPr xmlns:a="http://schemas.openxmlformats.org/drawingml/2006/main" sz="2150" i="1">
                          <a:solidFill>
                            <a:srgbClr val="000000"/>
                          </a:solidFill>
                          <a:latin typeface="Cambria Math" panose="02040503050406030204" pitchFamily="18" charset="0"/>
                        </a:rPr>
                        <m:t>𝐹</m:t>
                      </m:r>
                    </m:e>
                    <m:lim>
                      <m:r>
                        <a:rPr xmlns:a="http://schemas.openxmlformats.org/drawingml/2006/main" sz="2150" i="1">
                          <a:solidFill>
                            <a:srgbClr val="000000"/>
                          </a:solidFill>
                          <a:latin typeface="Cambria Math" panose="02040503050406030204" pitchFamily="18" charset="0"/>
                        </a:rPr>
                        <m:t>→</m:t>
                      </m:r>
                    </m:lim>
                  </m:limUpp>
                  <m:r>
                    <a:rPr xmlns:a="http://schemas.openxmlformats.org/drawingml/2006/main" sz="2150" i="1">
                      <a:solidFill>
                        <a:srgbClr val="000000"/>
                      </a:solidFill>
                      <a:latin typeface="Cambria Math" panose="02040503050406030204" pitchFamily="18" charset="0"/>
                    </a:rPr>
                    <m:t>⋅</m:t>
                  </m:r>
                  <m:sSub>
                    <m:e>
                      <m:r>
                        <a:rPr xmlns:a="http://schemas.openxmlformats.org/drawingml/2006/main" sz="2150" i="1">
                          <a:solidFill>
                            <a:srgbClr val="000000"/>
                          </a:solidFill>
                          <a:latin typeface="Cambria Math" panose="02040503050406030204" pitchFamily="18" charset="0"/>
                        </a:rPr>
                        <m:t>∇</m:t>
                      </m:r>
                    </m:e>
                    <m:sub>
                      <m:r>
                        <a:rPr xmlns:a="http://schemas.openxmlformats.org/drawingml/2006/main" sz="2150" i="1">
                          <a:solidFill>
                            <a:srgbClr val="000000"/>
                          </a:solidFill>
                          <a:latin typeface="Cambria Math" panose="02040503050406030204" pitchFamily="18" charset="0"/>
                        </a:rPr>
                        <m:t>𝑝</m:t>
                      </m:r>
                    </m:sub>
                  </m:sSub>
                  <m:r>
                    <a:rPr xmlns:a="http://schemas.openxmlformats.org/drawingml/2006/main" sz="2150" i="1">
                      <a:solidFill>
                        <a:srgbClr val="000000"/>
                      </a:solidFill>
                      <a:latin typeface="Cambria Math" panose="02040503050406030204" pitchFamily="18" charset="0"/>
                    </a:rPr>
                    <m:t>𝑓</m:t>
                  </m:r>
                  <m:r>
                    <a:rPr xmlns:a="http://schemas.openxmlformats.org/drawingml/2006/main" sz="2150" i="1">
                      <a:solidFill>
                        <a:srgbClr val="000000"/>
                      </a:solidFill>
                      <a:latin typeface="Cambria Math" panose="02040503050406030204" pitchFamily="18" charset="0"/>
                    </a:rPr>
                    <m:t>=</m:t>
                  </m:r>
                  <m:r>
                    <m:rPr>
                      <m:sty m:val="p"/>
                    </m:rPr>
                    <a:rPr xmlns:a="http://schemas.openxmlformats.org/drawingml/2006/main" sz="2150" i="1">
                      <a:solidFill>
                        <a:srgbClr val="000000"/>
                      </a:solidFill>
                      <a:latin typeface="Cambria Math" panose="02040503050406030204" pitchFamily="18" charset="0"/>
                    </a:rPr>
                    <m:t>Ω</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𝑓</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𝑓</m:t>
                  </m:r>
                  <m:r>
                    <a:rPr xmlns:a="http://schemas.openxmlformats.org/drawingml/2006/main" sz="2150" i="1">
                      <a:solidFill>
                        <a:srgbClr val="000000"/>
                      </a:solidFill>
                      <a:latin typeface="Cambria Math" panose="02040503050406030204" pitchFamily="18" charset="0"/>
                    </a:rPr>
                    <m:t>)</m:t>
                  </m:r>
                </m:oMath>
              </m:oMathPara>
            </a14:m>
          </a:p>
        </p:txBody>
      </p:sp>
      <p:pic>
        <p:nvPicPr>
          <p:cNvPr id="193" name="Picture 2" descr="Picture 2"/>
          <p:cNvPicPr>
            <a:picLocks noChangeAspect="1"/>
          </p:cNvPicPr>
          <p:nvPr/>
        </p:nvPicPr>
        <p:blipFill>
          <a:blip r:embed="rId5">
            <a:extLst/>
          </a:blip>
          <a:stretch>
            <a:fillRect/>
          </a:stretch>
        </p:blipFill>
        <p:spPr>
          <a:xfrm>
            <a:off x="9561623" y="1432801"/>
            <a:ext cx="2419352" cy="1895476"/>
          </a:xfrm>
          <a:prstGeom prst="rect">
            <a:avLst/>
          </a:prstGeom>
          <a:ln w="12700">
            <a:miter lim="400000"/>
          </a:ln>
        </p:spPr>
      </p:pic>
      <p:sp>
        <p:nvSpPr>
          <p:cNvPr id="194" name="Прямая со стрелкой 45"/>
          <p:cNvSpPr/>
          <p:nvPr/>
        </p:nvSpPr>
        <p:spPr>
          <a:xfrm flipV="1">
            <a:off x="2889744" y="5139337"/>
            <a:ext cx="605269" cy="9795"/>
          </a:xfrm>
          <a:prstGeom prst="line">
            <a:avLst/>
          </a:prstGeom>
          <a:ln w="28575">
            <a:solidFill>
              <a:srgbClr val="000000"/>
            </a:solidFill>
            <a:tailEnd type="triangle"/>
          </a:ln>
        </p:spPr>
        <p:txBody>
          <a:bodyPr lIns="45718" tIns="45718" rIns="45718" bIns="45718"/>
          <a:lstStyle/>
          <a:p>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Номер слайда 3"/>
          <p:cNvSpPr txBox="1"/>
          <p:nvPr>
            <p:ph type="sldNum" sz="quarter" idx="4294967295"/>
          </p:nvPr>
        </p:nvSpPr>
        <p:spPr>
          <a:xfrm>
            <a:off x="11043976" y="6528094"/>
            <a:ext cx="168507" cy="2285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7" name="Заголовок 1"/>
          <p:cNvSpPr txBox="1"/>
          <p:nvPr/>
        </p:nvSpPr>
        <p:spPr>
          <a:xfrm>
            <a:off x="1112519" y="68997"/>
            <a:ext cx="9966961" cy="9223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normAutofit fontScale="100000" lnSpcReduction="0"/>
          </a:bodyPr>
          <a:lstStyle>
            <a:lvl1pPr defTabSz="868680">
              <a:lnSpc>
                <a:spcPct val="85000"/>
              </a:lnSpc>
              <a:defRPr spc="-99" sz="4100">
                <a:solidFill>
                  <a:srgbClr val="404040"/>
                </a:solidFill>
                <a:latin typeface="Calibri Light"/>
                <a:ea typeface="Calibri Light"/>
                <a:cs typeface="Calibri Light"/>
                <a:sym typeface="Calibri Light"/>
              </a:defRPr>
            </a:lvl1pPr>
          </a:lstStyle>
          <a:p>
            <a:pPr/>
            <a:r>
              <a:t>Метод решеточных уравнений Больцмана</a:t>
            </a:r>
          </a:p>
        </p:txBody>
      </p:sp>
      <p:sp>
        <p:nvSpPr>
          <p:cNvPr id="198" name="TextBox 5"/>
          <p:cNvSpPr txBox="1"/>
          <p:nvPr/>
        </p:nvSpPr>
        <p:spPr>
          <a:xfrm>
            <a:off x="234214" y="1360666"/>
            <a:ext cx="6955054" cy="127197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mn-lt"/>
                <a:ea typeface="+mn-ea"/>
                <a:cs typeface="+mn-cs"/>
                <a:sym typeface="Calibri"/>
              </a:defRPr>
            </a:pPr>
            <a:r>
              <a:t>Как решать решеточное уравнение с оператором столкновений BGK):</a:t>
            </a:r>
          </a:p>
          <a:p>
            <a:pPr>
              <a:defRPr>
                <a:latin typeface="+mn-lt"/>
                <a:ea typeface="+mn-ea"/>
                <a:cs typeface="+mn-cs"/>
                <a:sym typeface="Calibri"/>
              </a:defRPr>
            </a:pPr>
          </a:p>
          <a:p>
            <a:pPr>
              <a:defRPr>
                <a:latin typeface="+mn-lt"/>
                <a:ea typeface="+mn-ea"/>
                <a:cs typeface="+mn-cs"/>
                <a:sym typeface="Calibri"/>
              </a:defRPr>
            </a:pPr>
            <a14:m>
              <m:oMathPara>
                <m:oMathParaPr>
                  <m:jc m:val="left"/>
                </m:oMathParaPr>
                <m:oMath>
                  <m:sSub>
                    <m:e>
                      <m:r>
                        <a:rPr xmlns:a="http://schemas.openxmlformats.org/drawingml/2006/main" sz="2150" i="1">
                          <a:solidFill>
                            <a:srgbClr val="000000"/>
                          </a:solidFill>
                          <a:latin typeface="Cambria Math" panose="02040503050406030204" pitchFamily="18" charset="0"/>
                        </a:rPr>
                        <m:t>𝑓</m:t>
                      </m:r>
                    </m:e>
                    <m:sub>
                      <m:r>
                        <a:rPr xmlns:a="http://schemas.openxmlformats.org/drawingml/2006/main" sz="2150" i="1">
                          <a:solidFill>
                            <a:srgbClr val="000000"/>
                          </a:solidFill>
                          <a:latin typeface="Cambria Math" panose="02040503050406030204" pitchFamily="18" charset="0"/>
                        </a:rPr>
                        <m:t>𝑖</m:t>
                      </m:r>
                    </m:sub>
                  </m:sSub>
                  <m:d>
                    <m:dPr>
                      <m:ctrlPr>
                        <a:rPr xmlns:a="http://schemas.openxmlformats.org/drawingml/2006/main" sz="2150" i="1">
                          <a:solidFill>
                            <a:srgbClr val="000000"/>
                          </a:solidFill>
                          <a:latin typeface="Cambria Math" panose="02040503050406030204" pitchFamily="18" charset="0"/>
                        </a:rPr>
                      </m:ctrlPr>
                    </m:dPr>
                    <m:e>
                      <m:r>
                        <a:rPr xmlns:a="http://schemas.openxmlformats.org/drawingml/2006/main" sz="2150" i="1">
                          <a:solidFill>
                            <a:srgbClr val="000000"/>
                          </a:solidFill>
                          <a:latin typeface="Cambria Math" panose="02040503050406030204" pitchFamily="18" charset="0"/>
                        </a:rPr>
                        <m:t>𝑥</m:t>
                      </m:r>
                      <m:r>
                        <a:rPr xmlns:a="http://schemas.openxmlformats.org/drawingml/2006/main" sz="2150" i="1">
                          <a:solidFill>
                            <a:srgbClr val="000000"/>
                          </a:solidFill>
                          <a:latin typeface="Cambria Math" panose="02040503050406030204" pitchFamily="18" charset="0"/>
                        </a:rPr>
                        <m:t>+</m:t>
                      </m:r>
                      <m:sSub>
                        <m:e>
                          <m:r>
                            <a:rPr xmlns:a="http://schemas.openxmlformats.org/drawingml/2006/main" sz="2150" i="1">
                              <a:solidFill>
                                <a:srgbClr val="000000"/>
                              </a:solidFill>
                              <a:latin typeface="Cambria Math" panose="02040503050406030204" pitchFamily="18" charset="0"/>
                            </a:rPr>
                            <m:t>𝑐</m:t>
                          </m:r>
                        </m:e>
                        <m:sub>
                          <m:r>
                            <a:rPr xmlns:a="http://schemas.openxmlformats.org/drawingml/2006/main" sz="2150" i="1">
                              <a:solidFill>
                                <a:srgbClr val="000000"/>
                              </a:solidFill>
                              <a:latin typeface="Cambria Math" panose="02040503050406030204" pitchFamily="18" charset="0"/>
                            </a:rPr>
                            <m:t>𝑖</m:t>
                          </m:r>
                        </m:sub>
                      </m:sSub>
                      <m:r>
                        <m:rPr>
                          <m:sty m:val="p"/>
                        </m:rPr>
                        <a:rPr xmlns:a="http://schemas.openxmlformats.org/drawingml/2006/main" sz="2150" i="1">
                          <a:solidFill>
                            <a:srgbClr val="000000"/>
                          </a:solidFill>
                          <a:latin typeface="Cambria Math" panose="02040503050406030204" pitchFamily="18" charset="0"/>
                        </a:rPr>
                        <m:t>Δ</m:t>
                      </m:r>
                      <m:r>
                        <a:rPr xmlns:a="http://schemas.openxmlformats.org/drawingml/2006/main" sz="2150" i="1">
                          <a:solidFill>
                            <a:srgbClr val="000000"/>
                          </a:solidFill>
                          <a:latin typeface="Cambria Math" panose="02040503050406030204" pitchFamily="18" charset="0"/>
                        </a:rPr>
                        <m:t>𝑡</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𝑡</m:t>
                      </m:r>
                      <m:r>
                        <a:rPr xmlns:a="http://schemas.openxmlformats.org/drawingml/2006/main" sz="2150" i="1">
                          <a:solidFill>
                            <a:srgbClr val="000000"/>
                          </a:solidFill>
                          <a:latin typeface="Cambria Math" panose="02040503050406030204" pitchFamily="18" charset="0"/>
                        </a:rPr>
                        <m:t>+</m:t>
                      </m:r>
                      <m:r>
                        <m:rPr>
                          <m:sty m:val="p"/>
                        </m:rPr>
                        <a:rPr xmlns:a="http://schemas.openxmlformats.org/drawingml/2006/main" sz="2150" i="1">
                          <a:solidFill>
                            <a:srgbClr val="000000"/>
                          </a:solidFill>
                          <a:latin typeface="Cambria Math" panose="02040503050406030204" pitchFamily="18" charset="0"/>
                        </a:rPr>
                        <m:t>Δ</m:t>
                      </m:r>
                      <m:r>
                        <a:rPr xmlns:a="http://schemas.openxmlformats.org/drawingml/2006/main" sz="2150" i="1">
                          <a:solidFill>
                            <a:srgbClr val="000000"/>
                          </a:solidFill>
                          <a:latin typeface="Cambria Math" panose="02040503050406030204" pitchFamily="18" charset="0"/>
                        </a:rPr>
                        <m:t>𝑡</m:t>
                      </m:r>
                    </m:e>
                  </m:d>
                  <m:r>
                    <a:rPr xmlns:a="http://schemas.openxmlformats.org/drawingml/2006/main" sz="2150" i="1">
                      <a:solidFill>
                        <a:srgbClr val="000000"/>
                      </a:solidFill>
                      <a:latin typeface="Cambria Math" panose="02040503050406030204" pitchFamily="18" charset="0"/>
                    </a:rPr>
                    <m:t>=</m:t>
                  </m:r>
                  <m:sSub>
                    <m:e>
                      <m:r>
                        <a:rPr xmlns:a="http://schemas.openxmlformats.org/drawingml/2006/main" sz="2150" i="1">
                          <a:solidFill>
                            <a:srgbClr val="000000"/>
                          </a:solidFill>
                          <a:latin typeface="Cambria Math" panose="02040503050406030204" pitchFamily="18" charset="0"/>
                        </a:rPr>
                        <m:t>𝑓</m:t>
                      </m:r>
                    </m:e>
                    <m:sub>
                      <m:r>
                        <a:rPr xmlns:a="http://schemas.openxmlformats.org/drawingml/2006/main" sz="2150" i="1">
                          <a:solidFill>
                            <a:srgbClr val="000000"/>
                          </a:solidFill>
                          <a:latin typeface="Cambria Math" panose="02040503050406030204" pitchFamily="18" charset="0"/>
                        </a:rPr>
                        <m:t>𝑖</m:t>
                      </m:r>
                    </m:sub>
                  </m:sSub>
                  <m:d>
                    <m:dPr>
                      <m:ctrlPr>
                        <a:rPr xmlns:a="http://schemas.openxmlformats.org/drawingml/2006/main" sz="2150" i="1">
                          <a:solidFill>
                            <a:srgbClr val="000000"/>
                          </a:solidFill>
                          <a:latin typeface="Cambria Math" panose="02040503050406030204" pitchFamily="18" charset="0"/>
                        </a:rPr>
                      </m:ctrlPr>
                    </m:dPr>
                    <m:e>
                      <m:r>
                        <a:rPr xmlns:a="http://schemas.openxmlformats.org/drawingml/2006/main" sz="2150" i="1">
                          <a:solidFill>
                            <a:srgbClr val="000000"/>
                          </a:solidFill>
                          <a:latin typeface="Cambria Math" panose="02040503050406030204" pitchFamily="18" charset="0"/>
                        </a:rPr>
                        <m:t>𝑥</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𝑡</m:t>
                      </m:r>
                    </m:e>
                  </m:d>
                  <m:r>
                    <a:rPr xmlns:a="http://schemas.openxmlformats.org/drawingml/2006/main" sz="2150" i="1">
                      <a:solidFill>
                        <a:srgbClr val="000000"/>
                      </a:solidFill>
                      <a:latin typeface="Cambria Math" panose="02040503050406030204" pitchFamily="18" charset="0"/>
                    </a:rPr>
                    <m:t>−</m:t>
                  </m:r>
                  <m:f>
                    <m:fPr>
                      <m:ctrlPr>
                        <a:rPr xmlns:a="http://schemas.openxmlformats.org/drawingml/2006/main" sz="2150" i="1">
                          <a:solidFill>
                            <a:srgbClr val="000000"/>
                          </a:solidFill>
                          <a:latin typeface="Cambria Math" panose="02040503050406030204" pitchFamily="18" charset="0"/>
                        </a:rPr>
                      </m:ctrlPr>
                      <m:type m:val="bar"/>
                    </m:fPr>
                    <m:num>
                      <m:r>
                        <m:rPr>
                          <m:sty m:val="p"/>
                        </m:rPr>
                        <a:rPr xmlns:a="http://schemas.openxmlformats.org/drawingml/2006/main" sz="2150" i="1">
                          <a:solidFill>
                            <a:srgbClr val="000000"/>
                          </a:solidFill>
                          <a:latin typeface="Cambria Math" panose="02040503050406030204" pitchFamily="18" charset="0"/>
                        </a:rPr>
                        <m:t>Δ</m:t>
                      </m:r>
                      <m:r>
                        <a:rPr xmlns:a="http://schemas.openxmlformats.org/drawingml/2006/main" sz="2150" i="1">
                          <a:solidFill>
                            <a:srgbClr val="000000"/>
                          </a:solidFill>
                          <a:latin typeface="Cambria Math" panose="02040503050406030204" pitchFamily="18" charset="0"/>
                        </a:rPr>
                        <m:t>𝑡</m:t>
                      </m:r>
                    </m:num>
                    <m:den>
                      <m:r>
                        <a:rPr xmlns:a="http://schemas.openxmlformats.org/drawingml/2006/main" sz="2150" i="1">
                          <a:solidFill>
                            <a:srgbClr val="000000"/>
                          </a:solidFill>
                          <a:latin typeface="Cambria Math" panose="02040503050406030204" pitchFamily="18" charset="0"/>
                        </a:rPr>
                        <m:t>𝜏</m:t>
                      </m:r>
                    </m:den>
                  </m:f>
                  <m:d>
                    <m:dPr>
                      <m:ctrlPr>
                        <a:rPr xmlns:a="http://schemas.openxmlformats.org/drawingml/2006/main" sz="2150" i="1">
                          <a:solidFill>
                            <a:srgbClr val="000000"/>
                          </a:solidFill>
                          <a:latin typeface="Cambria Math" panose="02040503050406030204" pitchFamily="18" charset="0"/>
                        </a:rPr>
                      </m:ctrlPr>
                    </m:dPr>
                    <m:e>
                      <m:sSub>
                        <m:e>
                          <m:r>
                            <a:rPr xmlns:a="http://schemas.openxmlformats.org/drawingml/2006/main" sz="2150" i="1">
                              <a:solidFill>
                                <a:srgbClr val="000000"/>
                              </a:solidFill>
                              <a:latin typeface="Cambria Math" panose="02040503050406030204" pitchFamily="18" charset="0"/>
                            </a:rPr>
                            <m:t>𝑓</m:t>
                          </m:r>
                        </m:e>
                        <m:sub>
                          <m:r>
                            <a:rPr xmlns:a="http://schemas.openxmlformats.org/drawingml/2006/main" sz="2150" i="1">
                              <a:solidFill>
                                <a:srgbClr val="000000"/>
                              </a:solidFill>
                              <a:latin typeface="Cambria Math" panose="02040503050406030204" pitchFamily="18" charset="0"/>
                            </a:rPr>
                            <m:t>𝑖</m:t>
                          </m:r>
                        </m:sub>
                      </m:sSub>
                      <m:d>
                        <m:dPr>
                          <m:ctrlPr>
                            <a:rPr xmlns:a="http://schemas.openxmlformats.org/drawingml/2006/main" sz="2150" i="1">
                              <a:solidFill>
                                <a:srgbClr val="000000"/>
                              </a:solidFill>
                              <a:latin typeface="Cambria Math" panose="02040503050406030204" pitchFamily="18" charset="0"/>
                            </a:rPr>
                          </m:ctrlPr>
                        </m:dPr>
                        <m:e>
                          <m:r>
                            <a:rPr xmlns:a="http://schemas.openxmlformats.org/drawingml/2006/main" sz="2150" i="1">
                              <a:solidFill>
                                <a:srgbClr val="000000"/>
                              </a:solidFill>
                              <a:latin typeface="Cambria Math" panose="02040503050406030204" pitchFamily="18" charset="0"/>
                            </a:rPr>
                            <m:t>𝑥</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𝑡</m:t>
                          </m:r>
                        </m:e>
                      </m:d>
                      <m:r>
                        <a:rPr xmlns:a="http://schemas.openxmlformats.org/drawingml/2006/main" sz="2150" i="1">
                          <a:solidFill>
                            <a:srgbClr val="000000"/>
                          </a:solidFill>
                          <a:latin typeface="Cambria Math" panose="02040503050406030204" pitchFamily="18" charset="0"/>
                        </a:rPr>
                        <m:t>−</m:t>
                      </m:r>
                      <m:sSubSup>
                        <m:e>
                          <m:r>
                            <a:rPr xmlns:a="http://schemas.openxmlformats.org/drawingml/2006/main" sz="2150" i="1">
                              <a:solidFill>
                                <a:srgbClr val="000000"/>
                              </a:solidFill>
                              <a:latin typeface="Cambria Math" panose="02040503050406030204" pitchFamily="18" charset="0"/>
                            </a:rPr>
                            <m:t>𝑓</m:t>
                          </m:r>
                        </m:e>
                        <m:sub>
                          <m:r>
                            <a:rPr xmlns:a="http://schemas.openxmlformats.org/drawingml/2006/main" sz="2150" i="1">
                              <a:solidFill>
                                <a:srgbClr val="000000"/>
                              </a:solidFill>
                              <a:latin typeface="Cambria Math" panose="02040503050406030204" pitchFamily="18" charset="0"/>
                            </a:rPr>
                            <m:t>𝑖</m:t>
                          </m:r>
                        </m:sub>
                        <m:sup>
                          <m:r>
                            <a:rPr xmlns:a="http://schemas.openxmlformats.org/drawingml/2006/main" sz="2150" i="1">
                              <a:solidFill>
                                <a:srgbClr val="000000"/>
                              </a:solidFill>
                              <a:latin typeface="Cambria Math" panose="02040503050406030204" pitchFamily="18" charset="0"/>
                            </a:rPr>
                            <m:t>𝑒</m:t>
                          </m:r>
                          <m:r>
                            <a:rPr xmlns:a="http://schemas.openxmlformats.org/drawingml/2006/main" sz="2150" i="1">
                              <a:solidFill>
                                <a:srgbClr val="000000"/>
                              </a:solidFill>
                              <a:latin typeface="Cambria Math" panose="02040503050406030204" pitchFamily="18" charset="0"/>
                            </a:rPr>
                            <m:t>𝑞</m:t>
                          </m:r>
                        </m:sup>
                      </m:sSubSup>
                      <m:d>
                        <m:dPr>
                          <m:ctrlPr>
                            <a:rPr xmlns:a="http://schemas.openxmlformats.org/drawingml/2006/main" sz="2150" i="1">
                              <a:solidFill>
                                <a:srgbClr val="000000"/>
                              </a:solidFill>
                              <a:latin typeface="Cambria Math" panose="02040503050406030204" pitchFamily="18" charset="0"/>
                            </a:rPr>
                          </m:ctrlPr>
                        </m:dPr>
                        <m:e>
                          <m:r>
                            <a:rPr xmlns:a="http://schemas.openxmlformats.org/drawingml/2006/main" sz="2150" i="1">
                              <a:solidFill>
                                <a:srgbClr val="000000"/>
                              </a:solidFill>
                              <a:latin typeface="Cambria Math" panose="02040503050406030204" pitchFamily="18" charset="0"/>
                            </a:rPr>
                            <m:t>𝑥</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𝑡</m:t>
                          </m:r>
                        </m:e>
                      </m:d>
                    </m:e>
                  </m:d>
                </m:oMath>
              </m:oMathPara>
            </a14:m>
          </a:p>
        </p:txBody>
      </p:sp>
      <p:sp>
        <p:nvSpPr>
          <p:cNvPr id="199" name="TextBox 6"/>
          <p:cNvSpPr txBox="1"/>
          <p:nvPr/>
        </p:nvSpPr>
        <p:spPr>
          <a:xfrm>
            <a:off x="7729886" y="1360665"/>
            <a:ext cx="3919089" cy="9995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a:latin typeface="+mn-lt"/>
                <a:ea typeface="+mn-ea"/>
                <a:cs typeface="+mn-cs"/>
                <a:sym typeface="Calibri"/>
              </a:defRPr>
            </a:pPr>
            <a:r>
              <a:t> BGK оператор</a:t>
            </a:r>
          </a:p>
          <a:p>
            <a:pPr>
              <a:defRPr>
                <a:latin typeface="+mn-lt"/>
                <a:ea typeface="+mn-ea"/>
                <a:cs typeface="+mn-cs"/>
                <a:sym typeface="Calibri"/>
              </a:defRPr>
            </a:pPr>
            <a14:m>
              <m:oMathPara>
                <m:oMathParaPr>
                  <m:jc m:val="left"/>
                </m:oMathParaPr>
                <m:oMath>
                  <m:sSub>
                    <m:e>
                      <m:r>
                        <m:rPr>
                          <m:sty m:val="p"/>
                        </m:rPr>
                        <a:rPr xmlns:a="http://schemas.openxmlformats.org/drawingml/2006/main" sz="2150" i="1">
                          <a:solidFill>
                            <a:srgbClr val="000000"/>
                          </a:solidFill>
                          <a:latin typeface="Cambria Math" panose="02040503050406030204" pitchFamily="18" charset="0"/>
                        </a:rPr>
                        <m:t>Ω</m:t>
                      </m:r>
                    </m:e>
                    <m:sub>
                      <m:r>
                        <a:rPr xmlns:a="http://schemas.openxmlformats.org/drawingml/2006/main" sz="2150" i="1">
                          <a:solidFill>
                            <a:srgbClr val="000000"/>
                          </a:solidFill>
                          <a:latin typeface="Cambria Math" panose="02040503050406030204" pitchFamily="18" charset="0"/>
                        </a:rPr>
                        <m:t>𝑖</m:t>
                      </m:r>
                    </m:sub>
                  </m:sSub>
                  <m:d>
                    <m:dPr>
                      <m:ctrlPr>
                        <a:rPr xmlns:a="http://schemas.openxmlformats.org/drawingml/2006/main" sz="2150" i="1">
                          <a:solidFill>
                            <a:srgbClr val="000000"/>
                          </a:solidFill>
                          <a:latin typeface="Cambria Math" panose="02040503050406030204" pitchFamily="18" charset="0"/>
                        </a:rPr>
                      </m:ctrlPr>
                    </m:dPr>
                    <m:e>
                      <m:r>
                        <a:rPr xmlns:a="http://schemas.openxmlformats.org/drawingml/2006/main" sz="2150" i="1">
                          <a:solidFill>
                            <a:srgbClr val="000000"/>
                          </a:solidFill>
                          <a:latin typeface="Cambria Math" panose="02040503050406030204" pitchFamily="18" charset="0"/>
                        </a:rPr>
                        <m:t>𝑓</m:t>
                      </m:r>
                    </m:e>
                  </m:d>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m:t>
                  </m:r>
                  <m:f>
                    <m:fPr>
                      <m:ctrlPr>
                        <a:rPr xmlns:a="http://schemas.openxmlformats.org/drawingml/2006/main" sz="2150" i="1">
                          <a:solidFill>
                            <a:srgbClr val="000000"/>
                          </a:solidFill>
                          <a:latin typeface="Cambria Math" panose="02040503050406030204" pitchFamily="18" charset="0"/>
                        </a:rPr>
                      </m:ctrlPr>
                      <m:type m:val="bar"/>
                    </m:fPr>
                    <m:num>
                      <m:sSub>
                        <m:e>
                          <m:r>
                            <a:rPr xmlns:a="http://schemas.openxmlformats.org/drawingml/2006/main" sz="2150" i="1">
                              <a:solidFill>
                                <a:srgbClr val="000000"/>
                              </a:solidFill>
                              <a:latin typeface="Cambria Math" panose="02040503050406030204" pitchFamily="18" charset="0"/>
                            </a:rPr>
                            <m:t>𝑓</m:t>
                          </m:r>
                        </m:e>
                        <m:sub>
                          <m:r>
                            <a:rPr xmlns:a="http://schemas.openxmlformats.org/drawingml/2006/main" sz="2150" i="1">
                              <a:solidFill>
                                <a:srgbClr val="000000"/>
                              </a:solidFill>
                              <a:latin typeface="Cambria Math" panose="02040503050406030204" pitchFamily="18" charset="0"/>
                            </a:rPr>
                            <m:t>𝑖</m:t>
                          </m:r>
                        </m:sub>
                      </m:sSub>
                      <m:r>
                        <a:rPr xmlns:a="http://schemas.openxmlformats.org/drawingml/2006/main" sz="2150" i="1">
                          <a:solidFill>
                            <a:srgbClr val="000000"/>
                          </a:solidFill>
                          <a:latin typeface="Cambria Math" panose="02040503050406030204" pitchFamily="18" charset="0"/>
                        </a:rPr>
                        <m:t>−</m:t>
                      </m:r>
                      <m:sSubSup>
                        <m:e>
                          <m:r>
                            <a:rPr xmlns:a="http://schemas.openxmlformats.org/drawingml/2006/main" sz="2150" i="1">
                              <a:solidFill>
                                <a:srgbClr val="000000"/>
                              </a:solidFill>
                              <a:latin typeface="Cambria Math" panose="02040503050406030204" pitchFamily="18" charset="0"/>
                            </a:rPr>
                            <m:t>𝑓</m:t>
                          </m:r>
                        </m:e>
                        <m:sub>
                          <m:r>
                            <a:rPr xmlns:a="http://schemas.openxmlformats.org/drawingml/2006/main" sz="2150" i="1">
                              <a:solidFill>
                                <a:srgbClr val="000000"/>
                              </a:solidFill>
                              <a:latin typeface="Cambria Math" panose="02040503050406030204" pitchFamily="18" charset="0"/>
                            </a:rPr>
                            <m:t>𝑖</m:t>
                          </m:r>
                        </m:sub>
                        <m:sup>
                          <m:r>
                            <a:rPr xmlns:a="http://schemas.openxmlformats.org/drawingml/2006/main" sz="2150" i="1">
                              <a:solidFill>
                                <a:srgbClr val="000000"/>
                              </a:solidFill>
                              <a:latin typeface="Cambria Math" panose="02040503050406030204" pitchFamily="18" charset="0"/>
                            </a:rPr>
                            <m:t>𝑒</m:t>
                          </m:r>
                          <m:r>
                            <a:rPr xmlns:a="http://schemas.openxmlformats.org/drawingml/2006/main" sz="2150" i="1">
                              <a:solidFill>
                                <a:srgbClr val="000000"/>
                              </a:solidFill>
                              <a:latin typeface="Cambria Math" panose="02040503050406030204" pitchFamily="18" charset="0"/>
                            </a:rPr>
                            <m:t>𝑞</m:t>
                          </m:r>
                        </m:sup>
                      </m:sSubSup>
                    </m:num>
                    <m:den>
                      <m:r>
                        <a:rPr xmlns:a="http://schemas.openxmlformats.org/drawingml/2006/main" sz="2150" i="1">
                          <a:solidFill>
                            <a:srgbClr val="000000"/>
                          </a:solidFill>
                          <a:latin typeface="Cambria Math" panose="02040503050406030204" pitchFamily="18" charset="0"/>
                        </a:rPr>
                        <m:t>𝜏</m:t>
                      </m:r>
                    </m:den>
                  </m:f>
                  <m:r>
                    <m:rPr>
                      <m:sty m:val="p"/>
                    </m:rPr>
                    <a:rPr xmlns:a="http://schemas.openxmlformats.org/drawingml/2006/main" sz="2150" i="1">
                      <a:solidFill>
                        <a:srgbClr val="000000"/>
                      </a:solidFill>
                      <a:latin typeface="Cambria Math" panose="02040503050406030204" pitchFamily="18" charset="0"/>
                    </a:rPr>
                    <m:t>Δ</m:t>
                  </m:r>
                  <m:r>
                    <a:rPr xmlns:a="http://schemas.openxmlformats.org/drawingml/2006/main" sz="2150" i="1">
                      <a:solidFill>
                        <a:srgbClr val="000000"/>
                      </a:solidFill>
                      <a:latin typeface="Cambria Math" panose="02040503050406030204" pitchFamily="18" charset="0"/>
                    </a:rPr>
                    <m:t>𝑡</m:t>
                  </m:r>
                </m:oMath>
              </m:oMathPara>
            </a14:m>
          </a:p>
        </p:txBody>
      </p:sp>
      <p:sp>
        <p:nvSpPr>
          <p:cNvPr id="200" name="TextBox 7"/>
          <p:cNvSpPr txBox="1"/>
          <p:nvPr/>
        </p:nvSpPr>
        <p:spPr>
          <a:xfrm>
            <a:off x="7702594" y="3076531"/>
            <a:ext cx="4069927" cy="669337"/>
          </a:xfrm>
          <a:prstGeom prst="rect">
            <a:avLst/>
          </a:prstGeom>
          <a:ln w="12700">
            <a:miter lim="400000"/>
          </a:ln>
        </p:spPr>
        <p:txBody>
          <a:bodyPr wrap="none" lIns="0" tIns="0" rIns="0" bIns="0">
            <a:spAutoFit/>
          </a:bodyPr>
          <a:lstStyle/>
          <a:p>
            <a:pPr defTabSz="914400" latinLnBrk="1"/>
            <a14:m>
              <m:oMathPara>
                <m:oMathParaPr>
                  <m:jc m:val="centerGroup"/>
                </m:oMathParaPr>
                <m:oMath>
                  <m:sSubSup>
                    <m:e>
                      <m:r>
                        <a:rPr xmlns:a="http://schemas.openxmlformats.org/drawingml/2006/main" sz="1800" i="1">
                          <a:solidFill>
                            <a:srgbClr val="000000"/>
                          </a:solidFill>
                          <a:latin typeface="Cambria Math" panose="02040503050406030204" pitchFamily="18" charset="0"/>
                        </a:rPr>
                        <m:t>𝑓</m:t>
                      </m:r>
                    </m:e>
                    <m:sub>
                      <m:r>
                        <a:rPr xmlns:a="http://schemas.openxmlformats.org/drawingml/2006/main" sz="1800" i="1">
                          <a:solidFill>
                            <a:srgbClr val="000000"/>
                          </a:solidFill>
                          <a:latin typeface="Cambria Math" panose="02040503050406030204" pitchFamily="18" charset="0"/>
                        </a:rPr>
                        <m:t>𝑖</m:t>
                      </m:r>
                    </m:sub>
                    <m:sup>
                      <m:r>
                        <a:rPr xmlns:a="http://schemas.openxmlformats.org/drawingml/2006/main" sz="1800" i="1">
                          <a:solidFill>
                            <a:srgbClr val="000000"/>
                          </a:solidFill>
                          <a:latin typeface="Cambria Math" panose="02040503050406030204" pitchFamily="18" charset="0"/>
                        </a:rPr>
                        <m:t>𝑒</m:t>
                      </m:r>
                      <m:r>
                        <a:rPr xmlns:a="http://schemas.openxmlformats.org/drawingml/2006/main" sz="1800" i="1">
                          <a:solidFill>
                            <a:srgbClr val="000000"/>
                          </a:solidFill>
                          <a:latin typeface="Cambria Math" panose="02040503050406030204" pitchFamily="18" charset="0"/>
                        </a:rPr>
                        <m:t>𝑞</m:t>
                      </m:r>
                    </m:sup>
                  </m:sSubSup>
                  <m:d>
                    <m:dPr>
                      <m:ctrlPr>
                        <a:rPr xmlns:a="http://schemas.openxmlformats.org/drawingml/2006/main" sz="1800" i="1">
                          <a:solidFill>
                            <a:srgbClr val="000000"/>
                          </a:solidFill>
                          <a:latin typeface="Cambria Math" panose="02040503050406030204" pitchFamily="18" charset="0"/>
                        </a:rPr>
                      </m:ctrlPr>
                    </m:dPr>
                    <m:e>
                      <m:r>
                        <a:rPr xmlns:a="http://schemas.openxmlformats.org/drawingml/2006/main" sz="1800" i="1">
                          <a:solidFill>
                            <a:srgbClr val="000000"/>
                          </a:solidFill>
                          <a:latin typeface="Cambria Math" panose="02040503050406030204" pitchFamily="18" charset="0"/>
                        </a:rPr>
                        <m:t>𝑥</m:t>
                      </m:r>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𝑡</m:t>
                      </m:r>
                    </m:e>
                  </m:d>
                  <m:r>
                    <a:rPr xmlns:a="http://schemas.openxmlformats.org/drawingml/2006/main" sz="1800" i="1">
                      <a:solidFill>
                        <a:srgbClr val="000000"/>
                      </a:solidFill>
                      <a:latin typeface="Cambria Math" panose="02040503050406030204" pitchFamily="18" charset="0"/>
                    </a:rPr>
                    <m:t>=</m:t>
                  </m:r>
                  <m:sSub>
                    <m:e>
                      <m:r>
                        <a:rPr xmlns:a="http://schemas.openxmlformats.org/drawingml/2006/main" sz="1800" i="1">
                          <a:solidFill>
                            <a:srgbClr val="000000"/>
                          </a:solidFill>
                          <a:latin typeface="Cambria Math" panose="02040503050406030204" pitchFamily="18" charset="0"/>
                        </a:rPr>
                        <m:t>𝑤</m:t>
                      </m:r>
                    </m:e>
                    <m:sub>
                      <m:r>
                        <a:rPr xmlns:a="http://schemas.openxmlformats.org/drawingml/2006/main" sz="1800" i="1">
                          <a:solidFill>
                            <a:srgbClr val="000000"/>
                          </a:solidFill>
                          <a:latin typeface="Cambria Math" panose="02040503050406030204" pitchFamily="18" charset="0"/>
                        </a:rPr>
                        <m:t>𝑖</m:t>
                      </m:r>
                    </m:sub>
                  </m:sSub>
                  <m:r>
                    <a:rPr xmlns:a="http://schemas.openxmlformats.org/drawingml/2006/main" sz="1800" i="1">
                      <a:solidFill>
                        <a:srgbClr val="000000"/>
                      </a:solidFill>
                      <a:latin typeface="Cambria Math" panose="02040503050406030204" pitchFamily="18" charset="0"/>
                    </a:rPr>
                    <m:t>𝜌</m:t>
                  </m:r>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1</m:t>
                  </m:r>
                  <m:r>
                    <a:rPr xmlns:a="http://schemas.openxmlformats.org/drawingml/2006/main" sz="1800" i="1">
                      <a:solidFill>
                        <a:srgbClr val="000000"/>
                      </a:solidFill>
                      <a:latin typeface="Cambria Math" panose="02040503050406030204" pitchFamily="18" charset="0"/>
                    </a:rPr>
                    <m:t>+</m:t>
                  </m:r>
                  <m:f>
                    <m:fPr>
                      <m:ctrlPr>
                        <a:rPr xmlns:a="http://schemas.openxmlformats.org/drawingml/2006/main" sz="1800" i="1">
                          <a:solidFill>
                            <a:srgbClr val="000000"/>
                          </a:solidFill>
                          <a:latin typeface="Cambria Math" panose="02040503050406030204" pitchFamily="18" charset="0"/>
                        </a:rPr>
                      </m:ctrlPr>
                      <m:type m:val="bar"/>
                    </m:fPr>
                    <m:num>
                      <m:r>
                        <a:rPr xmlns:a="http://schemas.openxmlformats.org/drawingml/2006/main" sz="1800" i="1">
                          <a:solidFill>
                            <a:srgbClr val="000000"/>
                          </a:solidFill>
                          <a:latin typeface="Cambria Math" panose="02040503050406030204" pitchFamily="18" charset="0"/>
                        </a:rPr>
                        <m:t>𝑢</m:t>
                      </m:r>
                      <m:r>
                        <a:rPr xmlns:a="http://schemas.openxmlformats.org/drawingml/2006/main" sz="1800" i="1">
                          <a:solidFill>
                            <a:srgbClr val="000000"/>
                          </a:solidFill>
                          <a:latin typeface="Cambria Math" panose="02040503050406030204" pitchFamily="18" charset="0"/>
                        </a:rPr>
                        <m:t>⋅</m:t>
                      </m:r>
                      <m:sSub>
                        <m:e>
                          <m:r>
                            <a:rPr xmlns:a="http://schemas.openxmlformats.org/drawingml/2006/main" sz="1800" i="1">
                              <a:solidFill>
                                <a:srgbClr val="000000"/>
                              </a:solidFill>
                              <a:latin typeface="Cambria Math" panose="02040503050406030204" pitchFamily="18" charset="0"/>
                            </a:rPr>
                            <m:t>𝑐</m:t>
                          </m:r>
                        </m:e>
                        <m:sub>
                          <m:r>
                            <a:rPr xmlns:a="http://schemas.openxmlformats.org/drawingml/2006/main" sz="1800" i="1">
                              <a:solidFill>
                                <a:srgbClr val="000000"/>
                              </a:solidFill>
                              <a:latin typeface="Cambria Math" panose="02040503050406030204" pitchFamily="18" charset="0"/>
                            </a:rPr>
                            <m:t>𝑖</m:t>
                          </m:r>
                        </m:sub>
                      </m:sSub>
                    </m:num>
                    <m:den>
                      <m:sSubSup>
                        <m:e>
                          <m:r>
                            <a:rPr xmlns:a="http://schemas.openxmlformats.org/drawingml/2006/main" sz="1800" i="1">
                              <a:solidFill>
                                <a:srgbClr val="000000"/>
                              </a:solidFill>
                              <a:latin typeface="Cambria Math" panose="02040503050406030204" pitchFamily="18" charset="0"/>
                            </a:rPr>
                            <m:t>𝑐</m:t>
                          </m:r>
                        </m:e>
                        <m:sub>
                          <m:r>
                            <a:rPr xmlns:a="http://schemas.openxmlformats.org/drawingml/2006/main" sz="1800" i="1">
                              <a:solidFill>
                                <a:srgbClr val="000000"/>
                              </a:solidFill>
                              <a:latin typeface="Cambria Math" panose="02040503050406030204" pitchFamily="18" charset="0"/>
                            </a:rPr>
                            <m:t>𝑠</m:t>
                          </m:r>
                        </m:sub>
                        <m:sup>
                          <m:r>
                            <a:rPr xmlns:a="http://schemas.openxmlformats.org/drawingml/2006/main" sz="1800" i="1">
                              <a:solidFill>
                                <a:srgbClr val="000000"/>
                              </a:solidFill>
                              <a:latin typeface="Cambria Math" panose="02040503050406030204" pitchFamily="18" charset="0"/>
                            </a:rPr>
                            <m:t>2</m:t>
                          </m:r>
                        </m:sup>
                      </m:sSubSup>
                    </m:den>
                  </m:f>
                  <m:r>
                    <a:rPr xmlns:a="http://schemas.openxmlformats.org/drawingml/2006/main" sz="1800" i="1">
                      <a:solidFill>
                        <a:srgbClr val="000000"/>
                      </a:solidFill>
                      <a:latin typeface="Cambria Math" panose="02040503050406030204" pitchFamily="18" charset="0"/>
                    </a:rPr>
                    <m:t>+</m:t>
                  </m:r>
                  <m:f>
                    <m:fPr>
                      <m:ctrlPr>
                        <a:rPr xmlns:a="http://schemas.openxmlformats.org/drawingml/2006/main" sz="1800" i="1">
                          <a:solidFill>
                            <a:srgbClr val="000000"/>
                          </a:solidFill>
                          <a:latin typeface="Cambria Math" panose="02040503050406030204" pitchFamily="18" charset="0"/>
                        </a:rPr>
                      </m:ctrlPr>
                      <m:type m:val="bar"/>
                    </m:fPr>
                    <m:num>
                      <m:sSup>
                        <m:e>
                          <m:d>
                            <m:dPr>
                              <m:ctrlPr>
                                <a:rPr xmlns:a="http://schemas.openxmlformats.org/drawingml/2006/main" sz="1800" i="1">
                                  <a:solidFill>
                                    <a:srgbClr val="000000"/>
                                  </a:solidFill>
                                  <a:latin typeface="Cambria Math" panose="02040503050406030204" pitchFamily="18" charset="0"/>
                                </a:rPr>
                              </m:ctrlPr>
                            </m:dPr>
                            <m:e>
                              <m:r>
                                <a:rPr xmlns:a="http://schemas.openxmlformats.org/drawingml/2006/main" sz="1800" i="1">
                                  <a:solidFill>
                                    <a:srgbClr val="000000"/>
                                  </a:solidFill>
                                  <a:latin typeface="Cambria Math" panose="02040503050406030204" pitchFamily="18" charset="0"/>
                                </a:rPr>
                                <m:t>𝑢</m:t>
                              </m:r>
                              <m:r>
                                <a:rPr xmlns:a="http://schemas.openxmlformats.org/drawingml/2006/main" sz="1800" i="1">
                                  <a:solidFill>
                                    <a:srgbClr val="000000"/>
                                  </a:solidFill>
                                  <a:latin typeface="Cambria Math" panose="02040503050406030204" pitchFamily="18" charset="0"/>
                                </a:rPr>
                                <m:t>⋅</m:t>
                              </m:r>
                              <m:sSub>
                                <m:e>
                                  <m:r>
                                    <a:rPr xmlns:a="http://schemas.openxmlformats.org/drawingml/2006/main" sz="1800" i="1">
                                      <a:solidFill>
                                        <a:srgbClr val="000000"/>
                                      </a:solidFill>
                                      <a:latin typeface="Cambria Math" panose="02040503050406030204" pitchFamily="18" charset="0"/>
                                    </a:rPr>
                                    <m:t>𝑐</m:t>
                                  </m:r>
                                </m:e>
                                <m:sub>
                                  <m:r>
                                    <a:rPr xmlns:a="http://schemas.openxmlformats.org/drawingml/2006/main" sz="1800" i="1">
                                      <a:solidFill>
                                        <a:srgbClr val="000000"/>
                                      </a:solidFill>
                                      <a:latin typeface="Cambria Math" panose="02040503050406030204" pitchFamily="18" charset="0"/>
                                    </a:rPr>
                                    <m:t>𝑖</m:t>
                                  </m:r>
                                </m:sub>
                              </m:sSub>
                            </m:e>
                          </m:d>
                        </m:e>
                        <m:sup>
                          <m:r>
                            <a:rPr xmlns:a="http://schemas.openxmlformats.org/drawingml/2006/main" sz="1800" i="1">
                              <a:solidFill>
                                <a:srgbClr val="000000"/>
                              </a:solidFill>
                              <a:latin typeface="Cambria Math" panose="02040503050406030204" pitchFamily="18" charset="0"/>
                            </a:rPr>
                            <m:t>2</m:t>
                          </m:r>
                        </m:sup>
                      </m:sSup>
                    </m:num>
                    <m:den>
                      <m:sSubSup>
                        <m:e>
                          <m:r>
                            <a:rPr xmlns:a="http://schemas.openxmlformats.org/drawingml/2006/main" sz="1800" i="1">
                              <a:solidFill>
                                <a:srgbClr val="000000"/>
                              </a:solidFill>
                              <a:latin typeface="Cambria Math" panose="02040503050406030204" pitchFamily="18" charset="0"/>
                            </a:rPr>
                            <m:t>𝑐</m:t>
                          </m:r>
                        </m:e>
                        <m:sub>
                          <m:r>
                            <a:rPr xmlns:a="http://schemas.openxmlformats.org/drawingml/2006/main" sz="1800" i="1">
                              <a:solidFill>
                                <a:srgbClr val="000000"/>
                              </a:solidFill>
                              <a:latin typeface="Cambria Math" panose="02040503050406030204" pitchFamily="18" charset="0"/>
                            </a:rPr>
                            <m:t>𝑠</m:t>
                          </m:r>
                        </m:sub>
                        <m:sup>
                          <m:r>
                            <a:rPr xmlns:a="http://schemas.openxmlformats.org/drawingml/2006/main" sz="1800" i="1">
                              <a:solidFill>
                                <a:srgbClr val="000000"/>
                              </a:solidFill>
                              <a:latin typeface="Cambria Math" panose="02040503050406030204" pitchFamily="18" charset="0"/>
                            </a:rPr>
                            <m:t>2</m:t>
                          </m:r>
                        </m:sup>
                      </m:sSubSup>
                    </m:den>
                  </m:f>
                  <m:r>
                    <a:rPr xmlns:a="http://schemas.openxmlformats.org/drawingml/2006/main" sz="1800" i="1">
                      <a:solidFill>
                        <a:srgbClr val="000000"/>
                      </a:solidFill>
                      <a:latin typeface="Cambria Math" panose="02040503050406030204" pitchFamily="18" charset="0"/>
                    </a:rPr>
                    <m:t>−</m:t>
                  </m:r>
                  <m:f>
                    <m:fPr>
                      <m:ctrlPr>
                        <a:rPr xmlns:a="http://schemas.openxmlformats.org/drawingml/2006/main" sz="1800" i="1">
                          <a:solidFill>
                            <a:srgbClr val="000000"/>
                          </a:solidFill>
                          <a:latin typeface="Cambria Math" panose="02040503050406030204" pitchFamily="18" charset="0"/>
                        </a:rPr>
                      </m:ctrlPr>
                      <m:type m:val="bar"/>
                    </m:fPr>
                    <m:num>
                      <m:r>
                        <a:rPr xmlns:a="http://schemas.openxmlformats.org/drawingml/2006/main" sz="1800" i="1">
                          <a:solidFill>
                            <a:srgbClr val="000000"/>
                          </a:solidFill>
                          <a:latin typeface="Cambria Math" panose="02040503050406030204" pitchFamily="18" charset="0"/>
                        </a:rPr>
                        <m:t>𝑢</m:t>
                      </m:r>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𝑢</m:t>
                      </m:r>
                    </m:num>
                    <m:den>
                      <m:r>
                        <a:rPr xmlns:a="http://schemas.openxmlformats.org/drawingml/2006/main" sz="1800" i="1">
                          <a:solidFill>
                            <a:srgbClr val="000000"/>
                          </a:solidFill>
                          <a:latin typeface="Cambria Math" panose="02040503050406030204" pitchFamily="18" charset="0"/>
                        </a:rPr>
                        <m:t>2</m:t>
                      </m:r>
                      <m:sSubSup>
                        <m:e>
                          <m:r>
                            <a:rPr xmlns:a="http://schemas.openxmlformats.org/drawingml/2006/main" sz="1800" i="1">
                              <a:solidFill>
                                <a:srgbClr val="000000"/>
                              </a:solidFill>
                              <a:latin typeface="Cambria Math" panose="02040503050406030204" pitchFamily="18" charset="0"/>
                            </a:rPr>
                            <m:t>𝑐</m:t>
                          </m:r>
                        </m:e>
                        <m:sub>
                          <m:r>
                            <a:rPr xmlns:a="http://schemas.openxmlformats.org/drawingml/2006/main" sz="1800" i="1">
                              <a:solidFill>
                                <a:srgbClr val="000000"/>
                              </a:solidFill>
                              <a:latin typeface="Cambria Math" panose="02040503050406030204" pitchFamily="18" charset="0"/>
                            </a:rPr>
                            <m:t>𝑠</m:t>
                          </m:r>
                        </m:sub>
                        <m:sup>
                          <m:r>
                            <a:rPr xmlns:a="http://schemas.openxmlformats.org/drawingml/2006/main" sz="1800" i="1">
                              <a:solidFill>
                                <a:srgbClr val="000000"/>
                              </a:solidFill>
                              <a:latin typeface="Cambria Math" panose="02040503050406030204" pitchFamily="18" charset="0"/>
                            </a:rPr>
                            <m:t>2</m:t>
                          </m:r>
                        </m:sup>
                      </m:sSubSup>
                    </m:den>
                  </m:f>
                  <m:r>
                    <a:rPr xmlns:a="http://schemas.openxmlformats.org/drawingml/2006/main" sz="1800" i="1">
                      <a:solidFill>
                        <a:srgbClr val="000000"/>
                      </a:solidFill>
                      <a:latin typeface="Cambria Math" panose="02040503050406030204" pitchFamily="18" charset="0"/>
                    </a:rPr>
                    <m:t>)</m:t>
                  </m:r>
                </m:oMath>
              </m:oMathPara>
            </a14:m>
          </a:p>
        </p:txBody>
      </p:sp>
      <p:sp>
        <p:nvSpPr>
          <p:cNvPr id="201" name="TextBox 9"/>
          <p:cNvSpPr txBox="1"/>
          <p:nvPr/>
        </p:nvSpPr>
        <p:spPr>
          <a:xfrm>
            <a:off x="350518" y="2850422"/>
            <a:ext cx="6405616" cy="25425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42900" indent="-342900">
              <a:buSzPct val="100000"/>
              <a:buAutoNum type="arabicPeriod" startAt="1"/>
              <a:defRPr>
                <a:latin typeface="+mn-lt"/>
                <a:ea typeface="+mn-ea"/>
                <a:cs typeface="+mn-cs"/>
                <a:sym typeface="Calibri"/>
              </a:defRPr>
            </a:pPr>
            <a:r>
              <a:t>Столкновение (Collision)</a:t>
            </a:r>
          </a:p>
          <a:p>
            <a:pPr>
              <a:defRPr>
                <a:latin typeface="+mn-lt"/>
                <a:ea typeface="+mn-ea"/>
                <a:cs typeface="+mn-cs"/>
                <a:sym typeface="Calibri"/>
              </a:defRPr>
            </a:pPr>
            <a14:m>
              <m:oMathPara>
                <m:oMathParaPr>
                  <m:jc m:val="left"/>
                </m:oMathParaPr>
                <m:oMath>
                  <m:sSubSup>
                    <m:e>
                      <m:r>
                        <a:rPr xmlns:a="http://schemas.openxmlformats.org/drawingml/2006/main" sz="2150" i="1">
                          <a:solidFill>
                            <a:srgbClr val="000000"/>
                          </a:solidFill>
                          <a:latin typeface="Cambria Math" panose="02040503050406030204" pitchFamily="18" charset="0"/>
                        </a:rPr>
                        <m:t>𝑓</m:t>
                      </m:r>
                    </m:e>
                    <m:sub>
                      <m:r>
                        <a:rPr xmlns:a="http://schemas.openxmlformats.org/drawingml/2006/main" sz="2150" i="1">
                          <a:solidFill>
                            <a:srgbClr val="000000"/>
                          </a:solidFill>
                          <a:latin typeface="Cambria Math" panose="02040503050406030204" pitchFamily="18" charset="0"/>
                        </a:rPr>
                        <m:t>𝑖</m:t>
                      </m:r>
                    </m:sub>
                    <m:sup>
                      <m:r>
                        <a:rPr xmlns:a="http://schemas.openxmlformats.org/drawingml/2006/main" sz="2150" i="1">
                          <a:solidFill>
                            <a:srgbClr val="000000"/>
                          </a:solidFill>
                          <a:latin typeface="Cambria Math" panose="02040503050406030204" pitchFamily="18" charset="0"/>
                        </a:rPr>
                        <m:t>∗</m:t>
                      </m:r>
                    </m:sup>
                  </m:sSubSup>
                  <m:d>
                    <m:dPr>
                      <m:ctrlPr>
                        <a:rPr xmlns:a="http://schemas.openxmlformats.org/drawingml/2006/main" sz="2150" i="1">
                          <a:solidFill>
                            <a:srgbClr val="000000"/>
                          </a:solidFill>
                          <a:latin typeface="Cambria Math" panose="02040503050406030204" pitchFamily="18" charset="0"/>
                        </a:rPr>
                      </m:ctrlPr>
                    </m:dPr>
                    <m:e>
                      <m:r>
                        <a:rPr xmlns:a="http://schemas.openxmlformats.org/drawingml/2006/main" sz="2150" i="1">
                          <a:solidFill>
                            <a:srgbClr val="000000"/>
                          </a:solidFill>
                          <a:latin typeface="Cambria Math" panose="02040503050406030204" pitchFamily="18" charset="0"/>
                        </a:rPr>
                        <m:t>𝑥</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𝑡</m:t>
                      </m:r>
                    </m:e>
                  </m:d>
                  <m:r>
                    <a:rPr xmlns:a="http://schemas.openxmlformats.org/drawingml/2006/main" sz="2150" i="1">
                      <a:solidFill>
                        <a:srgbClr val="000000"/>
                      </a:solidFill>
                      <a:latin typeface="Cambria Math" panose="02040503050406030204" pitchFamily="18" charset="0"/>
                    </a:rPr>
                    <m:t>=</m:t>
                  </m:r>
                  <m:sSub>
                    <m:e>
                      <m:r>
                        <a:rPr xmlns:a="http://schemas.openxmlformats.org/drawingml/2006/main" sz="2150" i="1">
                          <a:solidFill>
                            <a:srgbClr val="000000"/>
                          </a:solidFill>
                          <a:latin typeface="Cambria Math" panose="02040503050406030204" pitchFamily="18" charset="0"/>
                        </a:rPr>
                        <m:t>𝑓</m:t>
                      </m:r>
                    </m:e>
                    <m:sub>
                      <m:r>
                        <a:rPr xmlns:a="http://schemas.openxmlformats.org/drawingml/2006/main" sz="2150" i="1">
                          <a:solidFill>
                            <a:srgbClr val="000000"/>
                          </a:solidFill>
                          <a:latin typeface="Cambria Math" panose="02040503050406030204" pitchFamily="18" charset="0"/>
                        </a:rPr>
                        <m:t>𝑖</m:t>
                      </m:r>
                    </m:sub>
                  </m:sSub>
                  <m:d>
                    <m:dPr>
                      <m:ctrlPr>
                        <a:rPr xmlns:a="http://schemas.openxmlformats.org/drawingml/2006/main" sz="2150" i="1">
                          <a:solidFill>
                            <a:srgbClr val="000000"/>
                          </a:solidFill>
                          <a:latin typeface="Cambria Math" panose="02040503050406030204" pitchFamily="18" charset="0"/>
                        </a:rPr>
                      </m:ctrlPr>
                    </m:dPr>
                    <m:e>
                      <m:r>
                        <a:rPr xmlns:a="http://schemas.openxmlformats.org/drawingml/2006/main" sz="2150" i="1">
                          <a:solidFill>
                            <a:srgbClr val="000000"/>
                          </a:solidFill>
                          <a:latin typeface="Cambria Math" panose="02040503050406030204" pitchFamily="18" charset="0"/>
                        </a:rPr>
                        <m:t>𝑥</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𝑡</m:t>
                      </m:r>
                    </m:e>
                  </m:d>
                  <m:r>
                    <a:rPr xmlns:a="http://schemas.openxmlformats.org/drawingml/2006/main" sz="2150" i="1">
                      <a:solidFill>
                        <a:srgbClr val="000000"/>
                      </a:solidFill>
                      <a:latin typeface="Cambria Math" panose="02040503050406030204" pitchFamily="18" charset="0"/>
                    </a:rPr>
                    <m:t>−</m:t>
                  </m:r>
                  <m:f>
                    <m:fPr>
                      <m:ctrlPr>
                        <a:rPr xmlns:a="http://schemas.openxmlformats.org/drawingml/2006/main" sz="2150" i="1">
                          <a:solidFill>
                            <a:srgbClr val="000000"/>
                          </a:solidFill>
                          <a:latin typeface="Cambria Math" panose="02040503050406030204" pitchFamily="18" charset="0"/>
                        </a:rPr>
                      </m:ctrlPr>
                      <m:type m:val="bar"/>
                    </m:fPr>
                    <m:num>
                      <m:r>
                        <m:rPr>
                          <m:sty m:val="p"/>
                        </m:rPr>
                        <a:rPr xmlns:a="http://schemas.openxmlformats.org/drawingml/2006/main" sz="2150" i="1">
                          <a:solidFill>
                            <a:srgbClr val="000000"/>
                          </a:solidFill>
                          <a:latin typeface="Cambria Math" panose="02040503050406030204" pitchFamily="18" charset="0"/>
                        </a:rPr>
                        <m:t>Δ</m:t>
                      </m:r>
                      <m:r>
                        <a:rPr xmlns:a="http://schemas.openxmlformats.org/drawingml/2006/main" sz="2150" i="1">
                          <a:solidFill>
                            <a:srgbClr val="000000"/>
                          </a:solidFill>
                          <a:latin typeface="Cambria Math" panose="02040503050406030204" pitchFamily="18" charset="0"/>
                        </a:rPr>
                        <m:t>𝑡</m:t>
                      </m:r>
                    </m:num>
                    <m:den>
                      <m:r>
                        <a:rPr xmlns:a="http://schemas.openxmlformats.org/drawingml/2006/main" sz="2150" i="1">
                          <a:solidFill>
                            <a:srgbClr val="000000"/>
                          </a:solidFill>
                          <a:latin typeface="Cambria Math" panose="02040503050406030204" pitchFamily="18" charset="0"/>
                        </a:rPr>
                        <m:t>𝜏</m:t>
                      </m:r>
                    </m:den>
                  </m:f>
                  <m:d>
                    <m:dPr>
                      <m:ctrlPr>
                        <a:rPr xmlns:a="http://schemas.openxmlformats.org/drawingml/2006/main" sz="2150" i="1">
                          <a:solidFill>
                            <a:srgbClr val="000000"/>
                          </a:solidFill>
                          <a:latin typeface="Cambria Math" panose="02040503050406030204" pitchFamily="18" charset="0"/>
                        </a:rPr>
                      </m:ctrlPr>
                    </m:dPr>
                    <m:e>
                      <m:sSub>
                        <m:e>
                          <m:r>
                            <a:rPr xmlns:a="http://schemas.openxmlformats.org/drawingml/2006/main" sz="2150" i="1">
                              <a:solidFill>
                                <a:srgbClr val="000000"/>
                              </a:solidFill>
                              <a:latin typeface="Cambria Math" panose="02040503050406030204" pitchFamily="18" charset="0"/>
                            </a:rPr>
                            <m:t>𝑓</m:t>
                          </m:r>
                        </m:e>
                        <m:sub>
                          <m:r>
                            <a:rPr xmlns:a="http://schemas.openxmlformats.org/drawingml/2006/main" sz="2150" i="1">
                              <a:solidFill>
                                <a:srgbClr val="000000"/>
                              </a:solidFill>
                              <a:latin typeface="Cambria Math" panose="02040503050406030204" pitchFamily="18" charset="0"/>
                            </a:rPr>
                            <m:t>𝑖</m:t>
                          </m:r>
                        </m:sub>
                      </m:sSub>
                      <m:d>
                        <m:dPr>
                          <m:ctrlPr>
                            <a:rPr xmlns:a="http://schemas.openxmlformats.org/drawingml/2006/main" sz="2150" i="1">
                              <a:solidFill>
                                <a:srgbClr val="000000"/>
                              </a:solidFill>
                              <a:latin typeface="Cambria Math" panose="02040503050406030204" pitchFamily="18" charset="0"/>
                            </a:rPr>
                          </m:ctrlPr>
                        </m:dPr>
                        <m:e>
                          <m:r>
                            <a:rPr xmlns:a="http://schemas.openxmlformats.org/drawingml/2006/main" sz="2150" i="1">
                              <a:solidFill>
                                <a:srgbClr val="000000"/>
                              </a:solidFill>
                              <a:latin typeface="Cambria Math" panose="02040503050406030204" pitchFamily="18" charset="0"/>
                            </a:rPr>
                            <m:t>𝑥</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𝑡</m:t>
                          </m:r>
                        </m:e>
                      </m:d>
                      <m:r>
                        <a:rPr xmlns:a="http://schemas.openxmlformats.org/drawingml/2006/main" sz="2150" i="1">
                          <a:solidFill>
                            <a:srgbClr val="000000"/>
                          </a:solidFill>
                          <a:latin typeface="Cambria Math" panose="02040503050406030204" pitchFamily="18" charset="0"/>
                        </a:rPr>
                        <m:t>−</m:t>
                      </m:r>
                      <m:sSubSup>
                        <m:e>
                          <m:r>
                            <a:rPr xmlns:a="http://schemas.openxmlformats.org/drawingml/2006/main" sz="2150" i="1">
                              <a:solidFill>
                                <a:srgbClr val="000000"/>
                              </a:solidFill>
                              <a:latin typeface="Cambria Math" panose="02040503050406030204" pitchFamily="18" charset="0"/>
                            </a:rPr>
                            <m:t>𝑓</m:t>
                          </m:r>
                        </m:e>
                        <m:sub>
                          <m:r>
                            <a:rPr xmlns:a="http://schemas.openxmlformats.org/drawingml/2006/main" sz="2150" i="1">
                              <a:solidFill>
                                <a:srgbClr val="000000"/>
                              </a:solidFill>
                              <a:latin typeface="Cambria Math" panose="02040503050406030204" pitchFamily="18" charset="0"/>
                            </a:rPr>
                            <m:t>𝑖</m:t>
                          </m:r>
                        </m:sub>
                        <m:sup>
                          <m:r>
                            <a:rPr xmlns:a="http://schemas.openxmlformats.org/drawingml/2006/main" sz="2150" i="1">
                              <a:solidFill>
                                <a:srgbClr val="000000"/>
                              </a:solidFill>
                              <a:latin typeface="Cambria Math" panose="02040503050406030204" pitchFamily="18" charset="0"/>
                            </a:rPr>
                            <m:t>𝑒</m:t>
                          </m:r>
                          <m:r>
                            <a:rPr xmlns:a="http://schemas.openxmlformats.org/drawingml/2006/main" sz="2150" i="1">
                              <a:solidFill>
                                <a:srgbClr val="000000"/>
                              </a:solidFill>
                              <a:latin typeface="Cambria Math" panose="02040503050406030204" pitchFamily="18" charset="0"/>
                            </a:rPr>
                            <m:t>𝑞</m:t>
                          </m:r>
                        </m:sup>
                      </m:sSubSup>
                      <m:d>
                        <m:dPr>
                          <m:ctrlPr>
                            <a:rPr xmlns:a="http://schemas.openxmlformats.org/drawingml/2006/main" sz="2150" i="1">
                              <a:solidFill>
                                <a:srgbClr val="000000"/>
                              </a:solidFill>
                              <a:latin typeface="Cambria Math" panose="02040503050406030204" pitchFamily="18" charset="0"/>
                            </a:rPr>
                          </m:ctrlPr>
                        </m:dPr>
                        <m:e>
                          <m:r>
                            <a:rPr xmlns:a="http://schemas.openxmlformats.org/drawingml/2006/main" sz="2150" i="1">
                              <a:solidFill>
                                <a:srgbClr val="000000"/>
                              </a:solidFill>
                              <a:latin typeface="Cambria Math" panose="02040503050406030204" pitchFamily="18" charset="0"/>
                            </a:rPr>
                            <m:t>𝑥</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𝑡</m:t>
                          </m:r>
                        </m:e>
                      </m:d>
                    </m:e>
                  </m:d>
                </m:oMath>
              </m:oMathPara>
            </a14:m>
          </a:p>
          <a:p>
            <a:pPr marL="342900" indent="-342900">
              <a:buSzPct val="100000"/>
              <a:buAutoNum type="arabicPeriod" startAt="1"/>
              <a:defRPr>
                <a:latin typeface="+mn-lt"/>
                <a:ea typeface="+mn-ea"/>
                <a:cs typeface="+mn-cs"/>
                <a:sym typeface="Calibri"/>
              </a:defRPr>
            </a:pPr>
          </a:p>
          <a:p>
            <a:pPr marL="342900" indent="-342900">
              <a:buSzPct val="100000"/>
              <a:buAutoNum type="arabicPeriod" startAt="2"/>
              <a:defRPr>
                <a:latin typeface="+mn-lt"/>
                <a:ea typeface="+mn-ea"/>
                <a:cs typeface="+mn-cs"/>
                <a:sym typeface="Calibri"/>
              </a:defRPr>
            </a:pPr>
          </a:p>
          <a:p>
            <a:pPr marL="342900" indent="-342900">
              <a:buSzPct val="100000"/>
              <a:buAutoNum type="arabicPeriod" startAt="2"/>
              <a:defRPr>
                <a:latin typeface="+mn-lt"/>
                <a:ea typeface="+mn-ea"/>
                <a:cs typeface="+mn-cs"/>
                <a:sym typeface="Calibri"/>
              </a:defRPr>
            </a:pPr>
            <a:r>
              <a:t>Распространение (Streaming)</a:t>
            </a:r>
          </a:p>
          <a:p>
            <a:pPr marL="342900" indent="-342900">
              <a:buSzPct val="100000"/>
              <a:buAutoNum type="arabicPeriod" startAt="2"/>
              <a:defRPr>
                <a:latin typeface="+mn-lt"/>
                <a:ea typeface="+mn-ea"/>
                <a:cs typeface="+mn-cs"/>
                <a:sym typeface="Calibri"/>
              </a:defRPr>
            </a:pPr>
          </a:p>
          <a:p>
            <a:pPr>
              <a:defRPr>
                <a:latin typeface="+mn-lt"/>
                <a:ea typeface="+mn-ea"/>
                <a:cs typeface="+mn-cs"/>
                <a:sym typeface="Calibri"/>
              </a:defRPr>
            </a:pPr>
            <a14:m>
              <m:oMathPara>
                <m:oMathParaPr>
                  <m:jc m:val="left"/>
                </m:oMathParaPr>
                <m:oMath>
                  <m:sSub>
                    <m:e>
                      <m:r>
                        <a:rPr xmlns:a="http://schemas.openxmlformats.org/drawingml/2006/main" sz="2150" i="1">
                          <a:solidFill>
                            <a:srgbClr val="000000"/>
                          </a:solidFill>
                          <a:latin typeface="Cambria Math" panose="02040503050406030204" pitchFamily="18" charset="0"/>
                        </a:rPr>
                        <m:t>𝑓</m:t>
                      </m:r>
                    </m:e>
                    <m:sub>
                      <m:r>
                        <a:rPr xmlns:a="http://schemas.openxmlformats.org/drawingml/2006/main" sz="2150" i="1">
                          <a:solidFill>
                            <a:srgbClr val="000000"/>
                          </a:solidFill>
                          <a:latin typeface="Cambria Math" panose="02040503050406030204" pitchFamily="18" charset="0"/>
                        </a:rPr>
                        <m:t>𝑖</m:t>
                      </m:r>
                    </m:sub>
                  </m:sSub>
                  <m:d>
                    <m:dPr>
                      <m:ctrlPr>
                        <a:rPr xmlns:a="http://schemas.openxmlformats.org/drawingml/2006/main" sz="2150" i="1">
                          <a:solidFill>
                            <a:srgbClr val="000000"/>
                          </a:solidFill>
                          <a:latin typeface="Cambria Math" panose="02040503050406030204" pitchFamily="18" charset="0"/>
                        </a:rPr>
                      </m:ctrlPr>
                    </m:dPr>
                    <m:e>
                      <m:r>
                        <a:rPr xmlns:a="http://schemas.openxmlformats.org/drawingml/2006/main" sz="2150" i="1">
                          <a:solidFill>
                            <a:srgbClr val="000000"/>
                          </a:solidFill>
                          <a:latin typeface="Cambria Math" panose="02040503050406030204" pitchFamily="18" charset="0"/>
                        </a:rPr>
                        <m:t>𝑥</m:t>
                      </m:r>
                      <m:r>
                        <a:rPr xmlns:a="http://schemas.openxmlformats.org/drawingml/2006/main" sz="2150" i="1">
                          <a:solidFill>
                            <a:srgbClr val="000000"/>
                          </a:solidFill>
                          <a:latin typeface="Cambria Math" panose="02040503050406030204" pitchFamily="18" charset="0"/>
                        </a:rPr>
                        <m:t>+</m:t>
                      </m:r>
                      <m:sSub>
                        <m:e>
                          <m:r>
                            <a:rPr xmlns:a="http://schemas.openxmlformats.org/drawingml/2006/main" sz="2150" i="1">
                              <a:solidFill>
                                <a:srgbClr val="000000"/>
                              </a:solidFill>
                              <a:latin typeface="Cambria Math" panose="02040503050406030204" pitchFamily="18" charset="0"/>
                            </a:rPr>
                            <m:t>𝑐</m:t>
                          </m:r>
                        </m:e>
                        <m:sub>
                          <m:r>
                            <a:rPr xmlns:a="http://schemas.openxmlformats.org/drawingml/2006/main" sz="2150" i="1">
                              <a:solidFill>
                                <a:srgbClr val="000000"/>
                              </a:solidFill>
                              <a:latin typeface="Cambria Math" panose="02040503050406030204" pitchFamily="18" charset="0"/>
                            </a:rPr>
                            <m:t>𝑖</m:t>
                          </m:r>
                        </m:sub>
                      </m:sSub>
                      <m:r>
                        <m:rPr>
                          <m:sty m:val="p"/>
                        </m:rPr>
                        <a:rPr xmlns:a="http://schemas.openxmlformats.org/drawingml/2006/main" sz="2150" i="1">
                          <a:solidFill>
                            <a:srgbClr val="000000"/>
                          </a:solidFill>
                          <a:latin typeface="Cambria Math" panose="02040503050406030204" pitchFamily="18" charset="0"/>
                        </a:rPr>
                        <m:t>Δ</m:t>
                      </m:r>
                      <m:r>
                        <a:rPr xmlns:a="http://schemas.openxmlformats.org/drawingml/2006/main" sz="2150" i="1">
                          <a:solidFill>
                            <a:srgbClr val="000000"/>
                          </a:solidFill>
                          <a:latin typeface="Cambria Math" panose="02040503050406030204" pitchFamily="18" charset="0"/>
                        </a:rPr>
                        <m:t>𝑡</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𝑡</m:t>
                      </m:r>
                      <m:r>
                        <a:rPr xmlns:a="http://schemas.openxmlformats.org/drawingml/2006/main" sz="2150" i="1">
                          <a:solidFill>
                            <a:srgbClr val="000000"/>
                          </a:solidFill>
                          <a:latin typeface="Cambria Math" panose="02040503050406030204" pitchFamily="18" charset="0"/>
                        </a:rPr>
                        <m:t>+</m:t>
                      </m:r>
                      <m:r>
                        <m:rPr>
                          <m:sty m:val="p"/>
                        </m:rPr>
                        <a:rPr xmlns:a="http://schemas.openxmlformats.org/drawingml/2006/main" sz="2150" i="1">
                          <a:solidFill>
                            <a:srgbClr val="000000"/>
                          </a:solidFill>
                          <a:latin typeface="Cambria Math" panose="02040503050406030204" pitchFamily="18" charset="0"/>
                        </a:rPr>
                        <m:t>Δ</m:t>
                      </m:r>
                      <m:r>
                        <a:rPr xmlns:a="http://schemas.openxmlformats.org/drawingml/2006/main" sz="2150" i="1">
                          <a:solidFill>
                            <a:srgbClr val="000000"/>
                          </a:solidFill>
                          <a:latin typeface="Cambria Math" panose="02040503050406030204" pitchFamily="18" charset="0"/>
                        </a:rPr>
                        <m:t>𝑡</m:t>
                      </m:r>
                    </m:e>
                  </m:d>
                  <m:r>
                    <a:rPr xmlns:a="http://schemas.openxmlformats.org/drawingml/2006/main" sz="2150" i="1">
                      <a:solidFill>
                        <a:srgbClr val="000000"/>
                      </a:solidFill>
                      <a:latin typeface="Cambria Math" panose="02040503050406030204" pitchFamily="18" charset="0"/>
                    </a:rPr>
                    <m:t>=</m:t>
                  </m:r>
                  <m:sSubSup>
                    <m:e>
                      <m:r>
                        <a:rPr xmlns:a="http://schemas.openxmlformats.org/drawingml/2006/main" sz="2150" i="1">
                          <a:solidFill>
                            <a:srgbClr val="000000"/>
                          </a:solidFill>
                          <a:latin typeface="Cambria Math" panose="02040503050406030204" pitchFamily="18" charset="0"/>
                        </a:rPr>
                        <m:t>𝑓</m:t>
                      </m:r>
                    </m:e>
                    <m:sub>
                      <m:r>
                        <a:rPr xmlns:a="http://schemas.openxmlformats.org/drawingml/2006/main" sz="2150" i="1">
                          <a:solidFill>
                            <a:srgbClr val="000000"/>
                          </a:solidFill>
                          <a:latin typeface="Cambria Math" panose="02040503050406030204" pitchFamily="18" charset="0"/>
                        </a:rPr>
                        <m:t>𝑖</m:t>
                      </m:r>
                    </m:sub>
                    <m:sup>
                      <m:r>
                        <a:rPr xmlns:a="http://schemas.openxmlformats.org/drawingml/2006/main" sz="2150" i="1">
                          <a:solidFill>
                            <a:srgbClr val="000000"/>
                          </a:solidFill>
                          <a:latin typeface="Cambria Math" panose="02040503050406030204" pitchFamily="18" charset="0"/>
                        </a:rPr>
                        <m:t>∗</m:t>
                      </m:r>
                    </m:sup>
                  </m:sSubSup>
                  <m:d>
                    <m:dPr>
                      <m:ctrlPr>
                        <a:rPr xmlns:a="http://schemas.openxmlformats.org/drawingml/2006/main" sz="2150" i="1">
                          <a:solidFill>
                            <a:srgbClr val="000000"/>
                          </a:solidFill>
                          <a:latin typeface="Cambria Math" panose="02040503050406030204" pitchFamily="18" charset="0"/>
                        </a:rPr>
                      </m:ctrlPr>
                    </m:dPr>
                    <m:e>
                      <m:r>
                        <a:rPr xmlns:a="http://schemas.openxmlformats.org/drawingml/2006/main" sz="2150" i="1">
                          <a:solidFill>
                            <a:srgbClr val="000000"/>
                          </a:solidFill>
                          <a:latin typeface="Cambria Math" panose="02040503050406030204" pitchFamily="18" charset="0"/>
                        </a:rPr>
                        <m:t>𝑥</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𝑡</m:t>
                      </m:r>
                    </m:e>
                  </m:d>
                </m:oMath>
              </m:oMathPara>
            </a14:m>
          </a:p>
        </p:txBody>
      </p:sp>
      <p:sp>
        <p:nvSpPr>
          <p:cNvPr id="202" name="TextBox 10"/>
          <p:cNvSpPr txBox="1"/>
          <p:nvPr/>
        </p:nvSpPr>
        <p:spPr>
          <a:xfrm>
            <a:off x="7585508" y="4170947"/>
            <a:ext cx="4432436" cy="137618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mn-lt"/>
                <a:ea typeface="+mn-ea"/>
                <a:cs typeface="+mn-cs"/>
                <a:sym typeface="Calibri"/>
              </a:defRPr>
            </a:pPr>
            <a14:m>
              <m:oMathPara>
                <m:oMathParaPr>
                  <m:jc m:val="left"/>
                </m:oMathParaPr>
                <m:oMath>
                  <m:r>
                    <a:rPr xmlns:a="http://schemas.openxmlformats.org/drawingml/2006/main" sz="2150" i="1">
                      <a:solidFill>
                        <a:srgbClr val="000000"/>
                      </a:solidFill>
                      <a:latin typeface="Cambria Math" panose="02040503050406030204" pitchFamily="18" charset="0"/>
                    </a:rPr>
                    <m:t>𝜌</m:t>
                  </m:r>
                  <m:d>
                    <m:dPr>
                      <m:ctrlPr>
                        <a:rPr xmlns:a="http://schemas.openxmlformats.org/drawingml/2006/main" sz="2150" i="1">
                          <a:solidFill>
                            <a:srgbClr val="000000"/>
                          </a:solidFill>
                          <a:latin typeface="Cambria Math" panose="02040503050406030204" pitchFamily="18" charset="0"/>
                        </a:rPr>
                      </m:ctrlPr>
                    </m:dPr>
                    <m:e>
                      <m:r>
                        <a:rPr xmlns:a="http://schemas.openxmlformats.org/drawingml/2006/main" sz="2150" i="1">
                          <a:solidFill>
                            <a:srgbClr val="000000"/>
                          </a:solidFill>
                          <a:latin typeface="Cambria Math" panose="02040503050406030204" pitchFamily="18" charset="0"/>
                        </a:rPr>
                        <m:t>𝑥</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𝑡</m:t>
                      </m:r>
                    </m:e>
                  </m:d>
                  <m:r>
                    <a:rPr xmlns:a="http://schemas.openxmlformats.org/drawingml/2006/main" sz="2150" i="1">
                      <a:solidFill>
                        <a:srgbClr val="000000"/>
                      </a:solidFill>
                      <a:latin typeface="Cambria Math" panose="02040503050406030204" pitchFamily="18" charset="0"/>
                    </a:rPr>
                    <m:t>=</m:t>
                  </m:r>
                  <m:nary>
                    <m:naryPr>
                      <m:ctrlPr>
                        <a:rPr xmlns:a="http://schemas.openxmlformats.org/drawingml/2006/main" sz="2150" i="1">
                          <a:solidFill>
                            <a:srgbClr val="000000"/>
                          </a:solidFill>
                          <a:latin typeface="Cambria Math" panose="02040503050406030204" pitchFamily="18" charset="0"/>
                        </a:rPr>
                      </m:ctrlPr>
                      <m:chr m:val="∑"/>
                      <m:limLoc m:val="undOvr"/>
                      <m:grow m:val="0"/>
                      <m:subHide m:val="off"/>
                      <m:supHide m:val="on"/>
                    </m:naryPr>
                    <m:sub>
                      <m:r>
                        <a:rPr xmlns:a="http://schemas.openxmlformats.org/drawingml/2006/main" sz="2150" i="1">
                          <a:solidFill>
                            <a:srgbClr val="000000"/>
                          </a:solidFill>
                          <a:latin typeface="Cambria Math" panose="02040503050406030204" pitchFamily="18" charset="0"/>
                        </a:rPr>
                        <m:t>𝑖</m:t>
                      </m:r>
                    </m:sub>
                    <m:sup/>
                    <m:e>
                      <m:sSub>
                        <m:e>
                          <m:r>
                            <a:rPr xmlns:a="http://schemas.openxmlformats.org/drawingml/2006/main" sz="2150" i="1">
                              <a:solidFill>
                                <a:srgbClr val="000000"/>
                              </a:solidFill>
                              <a:latin typeface="Cambria Math" panose="02040503050406030204" pitchFamily="18" charset="0"/>
                            </a:rPr>
                            <m:t>𝑓</m:t>
                          </m:r>
                        </m:e>
                        <m:sub>
                          <m:r>
                            <a:rPr xmlns:a="http://schemas.openxmlformats.org/drawingml/2006/main" sz="2150" i="1">
                              <a:solidFill>
                                <a:srgbClr val="000000"/>
                              </a:solidFill>
                              <a:latin typeface="Cambria Math" panose="02040503050406030204" pitchFamily="18" charset="0"/>
                            </a:rPr>
                            <m:t>𝑖</m:t>
                          </m:r>
                        </m:sub>
                      </m:sSub>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𝑥</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𝑡</m:t>
                      </m:r>
                      <m:r>
                        <a:rPr xmlns:a="http://schemas.openxmlformats.org/drawingml/2006/main" sz="2150" i="1">
                          <a:solidFill>
                            <a:srgbClr val="000000"/>
                          </a:solidFill>
                          <a:latin typeface="Cambria Math" panose="02040503050406030204" pitchFamily="18" charset="0"/>
                        </a:rPr>
                        <m:t>)</m:t>
                      </m:r>
                    </m:e>
                  </m:nary>
                </m:oMath>
              </m:oMathPara>
            </a14:m>
          </a:p>
          <a:p>
            <a:pPr>
              <a:defRPr>
                <a:latin typeface="+mn-lt"/>
                <a:ea typeface="+mn-ea"/>
                <a:cs typeface="+mn-cs"/>
                <a:sym typeface="Calibri"/>
              </a:defRPr>
            </a:pPr>
            <a14:m>
              <m:oMathPara>
                <m:oMathParaPr>
                  <m:jc m:val="left"/>
                </m:oMathParaPr>
                <m:oMath>
                  <m:r>
                    <a:rPr xmlns:a="http://schemas.openxmlformats.org/drawingml/2006/main" sz="2150" i="1">
                      <a:solidFill>
                        <a:srgbClr val="000000"/>
                      </a:solidFill>
                      <a:latin typeface="Cambria Math" panose="02040503050406030204" pitchFamily="18" charset="0"/>
                    </a:rPr>
                    <m:t>𝜌</m:t>
                  </m:r>
                  <m:r>
                    <a:rPr xmlns:a="http://schemas.openxmlformats.org/drawingml/2006/main" sz="2150" i="1">
                      <a:solidFill>
                        <a:srgbClr val="000000"/>
                      </a:solidFill>
                      <a:latin typeface="Cambria Math" panose="02040503050406030204" pitchFamily="18" charset="0"/>
                    </a:rPr>
                    <m:t>𝑢</m:t>
                  </m:r>
                  <m:d>
                    <m:dPr>
                      <m:ctrlPr>
                        <a:rPr xmlns:a="http://schemas.openxmlformats.org/drawingml/2006/main" sz="2150" i="1">
                          <a:solidFill>
                            <a:srgbClr val="000000"/>
                          </a:solidFill>
                          <a:latin typeface="Cambria Math" panose="02040503050406030204" pitchFamily="18" charset="0"/>
                        </a:rPr>
                      </m:ctrlPr>
                    </m:dPr>
                    <m:e>
                      <m:r>
                        <a:rPr xmlns:a="http://schemas.openxmlformats.org/drawingml/2006/main" sz="2150" i="1">
                          <a:solidFill>
                            <a:srgbClr val="000000"/>
                          </a:solidFill>
                          <a:latin typeface="Cambria Math" panose="02040503050406030204" pitchFamily="18" charset="0"/>
                        </a:rPr>
                        <m:t>𝑥</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𝑡</m:t>
                      </m:r>
                    </m:e>
                  </m:d>
                  <m:r>
                    <a:rPr xmlns:a="http://schemas.openxmlformats.org/drawingml/2006/main" sz="2150" i="1">
                      <a:solidFill>
                        <a:srgbClr val="000000"/>
                      </a:solidFill>
                      <a:latin typeface="Cambria Math" panose="02040503050406030204" pitchFamily="18" charset="0"/>
                    </a:rPr>
                    <m:t>=</m:t>
                  </m:r>
                  <m:nary>
                    <m:naryPr>
                      <m:ctrlPr>
                        <a:rPr xmlns:a="http://schemas.openxmlformats.org/drawingml/2006/main" sz="2150" i="1">
                          <a:solidFill>
                            <a:srgbClr val="000000"/>
                          </a:solidFill>
                          <a:latin typeface="Cambria Math" panose="02040503050406030204" pitchFamily="18" charset="0"/>
                        </a:rPr>
                      </m:ctrlPr>
                      <m:chr m:val="∑"/>
                      <m:limLoc m:val="undOvr"/>
                      <m:grow m:val="0"/>
                      <m:subHide m:val="off"/>
                      <m:supHide m:val="on"/>
                    </m:naryPr>
                    <m:sub>
                      <m:r>
                        <a:rPr xmlns:a="http://schemas.openxmlformats.org/drawingml/2006/main" sz="2150" i="1">
                          <a:solidFill>
                            <a:srgbClr val="000000"/>
                          </a:solidFill>
                          <a:latin typeface="Cambria Math" panose="02040503050406030204" pitchFamily="18" charset="0"/>
                        </a:rPr>
                        <m:t>𝑖</m:t>
                      </m:r>
                    </m:sub>
                    <m:sup/>
                    <m:e>
                      <m:sSub>
                        <m:e>
                          <m:r>
                            <a:rPr xmlns:a="http://schemas.openxmlformats.org/drawingml/2006/main" sz="2150" i="1">
                              <a:solidFill>
                                <a:srgbClr val="000000"/>
                              </a:solidFill>
                              <a:latin typeface="Cambria Math" panose="02040503050406030204" pitchFamily="18" charset="0"/>
                            </a:rPr>
                            <m:t>𝑐</m:t>
                          </m:r>
                        </m:e>
                        <m:sub>
                          <m:r>
                            <a:rPr xmlns:a="http://schemas.openxmlformats.org/drawingml/2006/main" sz="2150" i="1">
                              <a:solidFill>
                                <a:srgbClr val="000000"/>
                              </a:solidFill>
                              <a:latin typeface="Cambria Math" panose="02040503050406030204" pitchFamily="18" charset="0"/>
                            </a:rPr>
                            <m:t>𝑖</m:t>
                          </m:r>
                        </m:sub>
                      </m:sSub>
                      <m:sSub>
                        <m:e>
                          <m:r>
                            <a:rPr xmlns:a="http://schemas.openxmlformats.org/drawingml/2006/main" sz="2150" i="1">
                              <a:solidFill>
                                <a:srgbClr val="000000"/>
                              </a:solidFill>
                              <a:latin typeface="Cambria Math" panose="02040503050406030204" pitchFamily="18" charset="0"/>
                            </a:rPr>
                            <m:t>𝑓</m:t>
                          </m:r>
                        </m:e>
                        <m:sub>
                          <m:r>
                            <a:rPr xmlns:a="http://schemas.openxmlformats.org/drawingml/2006/main" sz="2150" i="1">
                              <a:solidFill>
                                <a:srgbClr val="000000"/>
                              </a:solidFill>
                              <a:latin typeface="Cambria Math" panose="02040503050406030204" pitchFamily="18" charset="0"/>
                            </a:rPr>
                            <m:t>𝑖</m:t>
                          </m:r>
                        </m:sub>
                      </m:sSub>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𝑥</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𝑡</m:t>
                      </m:r>
                    </m:e>
                  </m:nary>
                  <m:r>
                    <a:rPr xmlns:a="http://schemas.openxmlformats.org/drawingml/2006/main" sz="2150" i="1">
                      <a:solidFill>
                        <a:srgbClr val="000000"/>
                      </a:solidFill>
                      <a:latin typeface="Cambria Math" panose="02040503050406030204" pitchFamily="18" charset="0"/>
                    </a:rPr>
                    <m:t>)</m:t>
                  </m:r>
                </m:oMath>
              </m:oMathPara>
            </a14:m>
          </a:p>
        </p:txBody>
      </p:sp>
      <p:sp>
        <p:nvSpPr>
          <p:cNvPr id="203" name="TextBox 11"/>
          <p:cNvSpPr txBox="1"/>
          <p:nvPr/>
        </p:nvSpPr>
        <p:spPr>
          <a:xfrm>
            <a:off x="350518" y="5874199"/>
            <a:ext cx="10816246" cy="33308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mn-lt"/>
                <a:ea typeface="+mn-ea"/>
                <a:cs typeface="+mn-cs"/>
                <a:sym typeface="Calibri"/>
              </a:defRPr>
            </a:lvl1pPr>
          </a:lstStyle>
          <a:p>
            <a:pPr/>
            <a:r>
              <a:t>Krüger T. et al. The lattice Boltzmann method //Springer International Publishing. – 2017. – Т. 10. – С. 978-3.</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Номер слайда 3"/>
          <p:cNvSpPr txBox="1"/>
          <p:nvPr>
            <p:ph type="sldNum" sz="quarter" idx="4294967295"/>
          </p:nvPr>
        </p:nvSpPr>
        <p:spPr>
          <a:xfrm>
            <a:off x="11043976" y="6528094"/>
            <a:ext cx="168507" cy="2285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6" name="Заголовок 1"/>
          <p:cNvSpPr txBox="1"/>
          <p:nvPr/>
        </p:nvSpPr>
        <p:spPr>
          <a:xfrm>
            <a:off x="1112519" y="68997"/>
            <a:ext cx="9966961" cy="9223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normAutofit fontScale="100000" lnSpcReduction="0"/>
          </a:bodyPr>
          <a:lstStyle>
            <a:lvl1pPr defTabSz="877822">
              <a:lnSpc>
                <a:spcPct val="85000"/>
              </a:lnSpc>
              <a:defRPr spc="-100" sz="4200">
                <a:solidFill>
                  <a:srgbClr val="404040"/>
                </a:solidFill>
                <a:latin typeface="Calibri Light"/>
                <a:ea typeface="Calibri Light"/>
                <a:cs typeface="Calibri Light"/>
                <a:sym typeface="Calibri Light"/>
              </a:defRPr>
            </a:lvl1pPr>
          </a:lstStyle>
          <a:p>
            <a:pPr/>
            <a:r>
              <a:t>Моделирование многофазных жидкостей</a:t>
            </a:r>
          </a:p>
        </p:txBody>
      </p:sp>
      <p:sp>
        <p:nvSpPr>
          <p:cNvPr id="207" name="TextBox 5"/>
          <p:cNvSpPr txBox="1"/>
          <p:nvPr/>
        </p:nvSpPr>
        <p:spPr>
          <a:xfrm>
            <a:off x="366560" y="1152472"/>
            <a:ext cx="4512647" cy="39246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400">
                <a:latin typeface="+mn-lt"/>
                <a:ea typeface="+mn-ea"/>
                <a:cs typeface="+mn-cs"/>
                <a:sym typeface="Calibri"/>
              </a:defRPr>
            </a:lvl1pPr>
          </a:lstStyle>
          <a:p>
            <a:pPr/>
            <a:r>
              <a:t>Chromodynamic models</a:t>
            </a:r>
          </a:p>
        </p:txBody>
      </p:sp>
      <p:sp>
        <p:nvSpPr>
          <p:cNvPr id="208" name="TextBox 6"/>
          <p:cNvSpPr txBox="1"/>
          <p:nvPr/>
        </p:nvSpPr>
        <p:spPr>
          <a:xfrm>
            <a:off x="639277" y="5903496"/>
            <a:ext cx="11362625" cy="3330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mn-lt"/>
                <a:ea typeface="+mn-ea"/>
                <a:cs typeface="+mn-cs"/>
                <a:sym typeface="Calibri"/>
              </a:defRPr>
            </a:lvl1pPr>
          </a:lstStyle>
          <a:p>
            <a:pPr/>
            <a:r>
              <a:t>Succi S. The Lattice Boltzmann Equation: For Complex States of Flowing Matter. – Oxford University Press, 2018.</a:t>
            </a:r>
          </a:p>
        </p:txBody>
      </p:sp>
      <p:sp>
        <p:nvSpPr>
          <p:cNvPr id="209" name="TextBox 7"/>
          <p:cNvSpPr txBox="1"/>
          <p:nvPr/>
        </p:nvSpPr>
        <p:spPr>
          <a:xfrm>
            <a:off x="4148487" y="1152472"/>
            <a:ext cx="3895024" cy="39246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400">
                <a:latin typeface="+mn-lt"/>
                <a:ea typeface="+mn-ea"/>
                <a:cs typeface="+mn-cs"/>
                <a:sym typeface="Calibri"/>
              </a:defRPr>
            </a:lvl1pPr>
          </a:lstStyle>
          <a:p>
            <a:pPr/>
            <a:r>
              <a:t>Shan-Chen pseudo-potential</a:t>
            </a:r>
          </a:p>
        </p:txBody>
      </p:sp>
      <p:sp>
        <p:nvSpPr>
          <p:cNvPr id="210" name="TextBox 8"/>
          <p:cNvSpPr txBox="1"/>
          <p:nvPr/>
        </p:nvSpPr>
        <p:spPr>
          <a:xfrm>
            <a:off x="9030062" y="1152469"/>
            <a:ext cx="3052814" cy="39246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400">
                <a:latin typeface="+mn-lt"/>
                <a:ea typeface="+mn-ea"/>
                <a:cs typeface="+mn-cs"/>
                <a:sym typeface="Calibri"/>
              </a:defRPr>
            </a:lvl1pPr>
          </a:lstStyle>
          <a:p>
            <a:pPr/>
            <a:r>
              <a:t>Free-Energy</a:t>
            </a:r>
          </a:p>
        </p:txBody>
      </p:sp>
      <p:sp>
        <p:nvSpPr>
          <p:cNvPr id="211" name="TextBox 9"/>
          <p:cNvSpPr txBox="1"/>
          <p:nvPr/>
        </p:nvSpPr>
        <p:spPr>
          <a:xfrm>
            <a:off x="366562" y="1891134"/>
            <a:ext cx="3020729" cy="73557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mn-lt"/>
                <a:ea typeface="+mn-ea"/>
                <a:cs typeface="+mn-cs"/>
                <a:sym typeface="Calibri"/>
              </a:defRPr>
            </a:pPr>
            <a14:m>
              <m:oMathPara>
                <m:oMathParaPr>
                  <m:jc m:val="left"/>
                </m:oMathParaPr>
                <m:oMath>
                  <m:sSub>
                    <m:e>
                      <m:r>
                        <m:rPr>
                          <m:sty m:val="p"/>
                        </m:rPr>
                        <a:rPr xmlns:a="http://schemas.openxmlformats.org/drawingml/2006/main" sz="1900" i="1">
                          <a:solidFill>
                            <a:srgbClr val="000000"/>
                          </a:solidFill>
                          <a:latin typeface="Cambria Math" panose="02040503050406030204" pitchFamily="18" charset="0"/>
                        </a:rPr>
                        <m:t>Δ</m:t>
                      </m:r>
                    </m:e>
                    <m:sub>
                      <m:r>
                        <a:rPr xmlns:a="http://schemas.openxmlformats.org/drawingml/2006/main" sz="1900" i="1">
                          <a:solidFill>
                            <a:srgbClr val="000000"/>
                          </a:solidFill>
                          <a:latin typeface="Cambria Math" panose="02040503050406030204" pitchFamily="18" charset="0"/>
                        </a:rPr>
                        <m:t>𝑖</m:t>
                      </m:r>
                    </m:sub>
                  </m:sSub>
                  <m:sSub>
                    <m:e>
                      <m:r>
                        <a:rPr xmlns:a="http://schemas.openxmlformats.org/drawingml/2006/main" sz="1900" i="1">
                          <a:solidFill>
                            <a:srgbClr val="000000"/>
                          </a:solidFill>
                          <a:latin typeface="Cambria Math" panose="02040503050406030204" pitchFamily="18" charset="0"/>
                        </a:rPr>
                        <m:t>𝑓</m:t>
                      </m:r>
                    </m:e>
                    <m:sub>
                      <m:r>
                        <a:rPr xmlns:a="http://schemas.openxmlformats.org/drawingml/2006/main" sz="1900" i="1">
                          <a:solidFill>
                            <a:srgbClr val="000000"/>
                          </a:solidFill>
                          <a:latin typeface="Cambria Math" panose="02040503050406030204" pitchFamily="18" charset="0"/>
                        </a:rPr>
                        <m:t>𝑖</m:t>
                      </m:r>
                      <m:r>
                        <a:rPr xmlns:a="http://schemas.openxmlformats.org/drawingml/2006/main" sz="1900" i="1">
                          <a:solidFill>
                            <a:srgbClr val="000000"/>
                          </a:solidFill>
                          <a:latin typeface="Cambria Math" panose="02040503050406030204" pitchFamily="18" charset="0"/>
                        </a:rPr>
                        <m:t>𝑠</m:t>
                      </m:r>
                    </m:sub>
                  </m:sSub>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m:t>
                  </m:r>
                  <m:sSub>
                    <m:e>
                      <m:r>
                        <a:rPr xmlns:a="http://schemas.openxmlformats.org/drawingml/2006/main" sz="1900" i="1">
                          <a:solidFill>
                            <a:srgbClr val="000000"/>
                          </a:solidFill>
                          <a:latin typeface="Cambria Math" panose="02040503050406030204" pitchFamily="18" charset="0"/>
                        </a:rPr>
                        <m:t>𝜔</m:t>
                      </m:r>
                    </m:e>
                    <m:sub>
                      <m:r>
                        <a:rPr xmlns:a="http://schemas.openxmlformats.org/drawingml/2006/main" sz="1900" i="1">
                          <a:solidFill>
                            <a:srgbClr val="000000"/>
                          </a:solidFill>
                          <a:latin typeface="Cambria Math" panose="02040503050406030204" pitchFamily="18" charset="0"/>
                        </a:rPr>
                        <m:t>𝑠</m:t>
                      </m:r>
                    </m:sub>
                  </m:sSub>
                  <m:d>
                    <m:dPr>
                      <m:ctrlPr>
                        <a:rPr xmlns:a="http://schemas.openxmlformats.org/drawingml/2006/main" sz="1900" i="1">
                          <a:solidFill>
                            <a:srgbClr val="000000"/>
                          </a:solidFill>
                          <a:latin typeface="Cambria Math" panose="02040503050406030204" pitchFamily="18" charset="0"/>
                        </a:rPr>
                      </m:ctrlPr>
                    </m:dPr>
                    <m:e>
                      <m:sSub>
                        <m:e>
                          <m:r>
                            <a:rPr xmlns:a="http://schemas.openxmlformats.org/drawingml/2006/main" sz="1900" i="1">
                              <a:solidFill>
                                <a:srgbClr val="000000"/>
                              </a:solidFill>
                              <a:latin typeface="Cambria Math" panose="02040503050406030204" pitchFamily="18" charset="0"/>
                            </a:rPr>
                            <m:t>𝑓</m:t>
                          </m:r>
                        </m:e>
                        <m:sub>
                          <m:r>
                            <a:rPr xmlns:a="http://schemas.openxmlformats.org/drawingml/2006/main" sz="1900" i="1">
                              <a:solidFill>
                                <a:srgbClr val="000000"/>
                              </a:solidFill>
                              <a:latin typeface="Cambria Math" panose="02040503050406030204" pitchFamily="18" charset="0"/>
                            </a:rPr>
                            <m:t>𝑖</m:t>
                          </m:r>
                          <m:r>
                            <a:rPr xmlns:a="http://schemas.openxmlformats.org/drawingml/2006/main" sz="1900" i="1">
                              <a:solidFill>
                                <a:srgbClr val="000000"/>
                              </a:solidFill>
                              <a:latin typeface="Cambria Math" panose="02040503050406030204" pitchFamily="18" charset="0"/>
                            </a:rPr>
                            <m:t>𝑠</m:t>
                          </m:r>
                        </m:sub>
                      </m:sSub>
                      <m:r>
                        <a:rPr xmlns:a="http://schemas.openxmlformats.org/drawingml/2006/main" sz="1900" i="1">
                          <a:solidFill>
                            <a:srgbClr val="000000"/>
                          </a:solidFill>
                          <a:latin typeface="Cambria Math" panose="02040503050406030204" pitchFamily="18" charset="0"/>
                        </a:rPr>
                        <m:t>−</m:t>
                      </m:r>
                      <m:sSubSup>
                        <m:e>
                          <m:r>
                            <a:rPr xmlns:a="http://schemas.openxmlformats.org/drawingml/2006/main" sz="1900" i="1">
                              <a:solidFill>
                                <a:srgbClr val="000000"/>
                              </a:solidFill>
                              <a:latin typeface="Cambria Math" panose="02040503050406030204" pitchFamily="18" charset="0"/>
                            </a:rPr>
                            <m:t>𝑓</m:t>
                          </m:r>
                        </m:e>
                        <m:sub>
                          <m:r>
                            <a:rPr xmlns:a="http://schemas.openxmlformats.org/drawingml/2006/main" sz="1900" i="1">
                              <a:solidFill>
                                <a:srgbClr val="000000"/>
                              </a:solidFill>
                              <a:latin typeface="Cambria Math" panose="02040503050406030204" pitchFamily="18" charset="0"/>
                            </a:rPr>
                            <m:t>𝑖</m:t>
                          </m:r>
                          <m:r>
                            <a:rPr xmlns:a="http://schemas.openxmlformats.org/drawingml/2006/main" sz="1900" i="1">
                              <a:solidFill>
                                <a:srgbClr val="000000"/>
                              </a:solidFill>
                              <a:latin typeface="Cambria Math" panose="02040503050406030204" pitchFamily="18" charset="0"/>
                            </a:rPr>
                            <m:t>𝑠</m:t>
                          </m:r>
                        </m:sub>
                        <m:sup>
                          <m:r>
                            <a:rPr xmlns:a="http://schemas.openxmlformats.org/drawingml/2006/main" sz="1900" i="1">
                              <a:solidFill>
                                <a:srgbClr val="000000"/>
                              </a:solidFill>
                              <a:latin typeface="Cambria Math" panose="02040503050406030204" pitchFamily="18" charset="0"/>
                            </a:rPr>
                            <m:t>𝑒</m:t>
                          </m:r>
                        </m:sup>
                      </m:sSubSup>
                    </m:e>
                  </m:d>
                  <m:r>
                    <a:rPr xmlns:a="http://schemas.openxmlformats.org/drawingml/2006/main" sz="1900" i="1">
                      <a:solidFill>
                        <a:srgbClr val="000000"/>
                      </a:solidFill>
                      <a:latin typeface="Cambria Math" panose="02040503050406030204" pitchFamily="18" charset="0"/>
                    </a:rPr>
                    <m:t>+</m:t>
                  </m:r>
                  <m:sSub>
                    <m:e>
                      <m:r>
                        <m:rPr>
                          <m:sty m:val="p"/>
                        </m:rPr>
                        <a:rPr xmlns:a="http://schemas.openxmlformats.org/drawingml/2006/main" sz="1900" i="1">
                          <a:solidFill>
                            <a:srgbClr val="000000"/>
                          </a:solidFill>
                          <a:latin typeface="Cambria Math" panose="02040503050406030204" pitchFamily="18" charset="0"/>
                        </a:rPr>
                        <m:t>Ω</m:t>
                      </m:r>
                    </m:e>
                    <m:sub>
                      <m:r>
                        <a:rPr xmlns:a="http://schemas.openxmlformats.org/drawingml/2006/main" sz="1900" i="1">
                          <a:solidFill>
                            <a:srgbClr val="000000"/>
                          </a:solidFill>
                          <a:latin typeface="Cambria Math" panose="02040503050406030204" pitchFamily="18" charset="0"/>
                        </a:rPr>
                        <m:t>𝑖</m:t>
                      </m:r>
                      <m:r>
                        <a:rPr xmlns:a="http://schemas.openxmlformats.org/drawingml/2006/main" sz="1900" i="1">
                          <a:solidFill>
                            <a:srgbClr val="000000"/>
                          </a:solidFill>
                          <a:latin typeface="Cambria Math" panose="02040503050406030204" pitchFamily="18" charset="0"/>
                        </a:rPr>
                        <m:t>𝑠</m:t>
                      </m:r>
                    </m:sub>
                  </m:sSub>
                  <m:r>
                    <a:rPr xmlns:a="http://schemas.openxmlformats.org/drawingml/2006/main" sz="1900" i="1">
                      <a:solidFill>
                        <a:srgbClr val="000000"/>
                      </a:solidFill>
                      <a:latin typeface="Cambria Math" panose="02040503050406030204" pitchFamily="18" charset="0"/>
                    </a:rPr>
                    <m:t>,</m:t>
                  </m:r>
                </m:oMath>
              </m:oMathPara>
            </a14:m>
            <a:endParaRPr>
              <a:latin typeface="Cambria Math"/>
              <a:ea typeface="Cambria Math"/>
              <a:cs typeface="Cambria Math"/>
              <a:sym typeface="Cambria Math"/>
            </a:endParaRPr>
          </a:p>
          <a:p>
            <a:pPr>
              <a:defRPr>
                <a:latin typeface="+mn-lt"/>
                <a:ea typeface="+mn-ea"/>
                <a:cs typeface="+mn-cs"/>
                <a:sym typeface="Calibri"/>
              </a:defRPr>
            </a:pPr>
            <a14:m>
              <m:oMathPara>
                <m:oMathParaPr>
                  <m:jc m:val="left"/>
                </m:oMathParaPr>
                <m:oMath>
                  <m:r>
                    <a:rPr xmlns:a="http://schemas.openxmlformats.org/drawingml/2006/main" sz="1900" i="1">
                      <a:solidFill>
                        <a:srgbClr val="000000"/>
                      </a:solidFill>
                      <a:latin typeface="Cambria Math" panose="02040503050406030204" pitchFamily="18" charset="0"/>
                    </a:rPr>
                    <m:t>𝑖</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1,</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𝑏</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𝑠</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𝑅</m:t>
                  </m:r>
                  <m:r>
                    <a:rPr xmlns:a="http://schemas.openxmlformats.org/drawingml/2006/main" sz="1900" i="1">
                      <a:solidFill>
                        <a:srgbClr val="000000"/>
                      </a:solidFill>
                      <a:latin typeface="Cambria Math" panose="02040503050406030204" pitchFamily="18" charset="0"/>
                    </a:rPr>
                    <m:t>𝑒</m:t>
                  </m:r>
                  <m:r>
                    <a:rPr xmlns:a="http://schemas.openxmlformats.org/drawingml/2006/main" sz="1900" i="1">
                      <a:solidFill>
                        <a:srgbClr val="000000"/>
                      </a:solidFill>
                      <a:latin typeface="Cambria Math" panose="02040503050406030204" pitchFamily="18" charset="0"/>
                    </a:rPr>
                    <m:t>𝑑</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𝐵</m:t>
                  </m:r>
                  <m:r>
                    <a:rPr xmlns:a="http://schemas.openxmlformats.org/drawingml/2006/main" sz="1900" i="1">
                      <a:solidFill>
                        <a:srgbClr val="000000"/>
                      </a:solidFill>
                      <a:latin typeface="Cambria Math" panose="02040503050406030204" pitchFamily="18" charset="0"/>
                    </a:rPr>
                    <m:t>𝑙</m:t>
                  </m:r>
                  <m:r>
                    <a:rPr xmlns:a="http://schemas.openxmlformats.org/drawingml/2006/main" sz="1900" i="1">
                      <a:solidFill>
                        <a:srgbClr val="000000"/>
                      </a:solidFill>
                      <a:latin typeface="Cambria Math" panose="02040503050406030204" pitchFamily="18" charset="0"/>
                    </a:rPr>
                    <m:t>𝑢</m:t>
                  </m:r>
                  <m:r>
                    <a:rPr xmlns:a="http://schemas.openxmlformats.org/drawingml/2006/main" sz="1900" i="1">
                      <a:solidFill>
                        <a:srgbClr val="000000"/>
                      </a:solidFill>
                      <a:latin typeface="Cambria Math" panose="02040503050406030204" pitchFamily="18" charset="0"/>
                    </a:rPr>
                    <m:t>𝑒</m:t>
                  </m:r>
                </m:oMath>
              </m:oMathPara>
            </a14:m>
          </a:p>
        </p:txBody>
      </p:sp>
      <p:sp>
        <p:nvSpPr>
          <p:cNvPr id="212" name="TextBox 11"/>
          <p:cNvSpPr txBox="1"/>
          <p:nvPr/>
        </p:nvSpPr>
        <p:spPr>
          <a:xfrm>
            <a:off x="278328" y="2870774"/>
            <a:ext cx="3630331" cy="305360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mn-lt"/>
                <a:ea typeface="+mn-ea"/>
                <a:cs typeface="+mn-cs"/>
                <a:sym typeface="Calibri"/>
              </a:defRPr>
            </a:pPr>
            <a14:m>
              <m:oMathPara>
                <m:oMathParaPr>
                  <m:jc m:val="left"/>
                </m:oMathParaPr>
                <m:oMath>
                  <m:sSub>
                    <m:e>
                      <m:r>
                        <m:rPr>
                          <m:sty m:val="p"/>
                        </m:rPr>
                        <a:rPr xmlns:a="http://schemas.openxmlformats.org/drawingml/2006/main" sz="2000" i="1">
                          <a:solidFill>
                            <a:srgbClr val="000000"/>
                          </a:solidFill>
                          <a:latin typeface="Cambria Math" panose="02040503050406030204" pitchFamily="18" charset="0"/>
                        </a:rPr>
                        <m:t>Ω</m:t>
                      </m:r>
                    </m:e>
                    <m:sub>
                      <m:r>
                        <a:rPr xmlns:a="http://schemas.openxmlformats.org/drawingml/2006/main" sz="2000" i="1">
                          <a:solidFill>
                            <a:srgbClr val="000000"/>
                          </a:solidFill>
                          <a:latin typeface="Cambria Math" panose="02040503050406030204" pitchFamily="18" charset="0"/>
                        </a:rPr>
                        <m:t>𝑖</m:t>
                      </m:r>
                      <m:r>
                        <a:rPr xmlns:a="http://schemas.openxmlformats.org/drawingml/2006/main" sz="2000" i="1">
                          <a:solidFill>
                            <a:srgbClr val="000000"/>
                          </a:solidFill>
                          <a:latin typeface="Cambria Math" panose="02040503050406030204" pitchFamily="18" charset="0"/>
                        </a:rPr>
                        <m:t>𝑠</m:t>
                      </m:r>
                    </m:sub>
                  </m:sSub>
                  <m:r>
                    <a:rPr xmlns:a="http://schemas.openxmlformats.org/drawingml/2006/main" sz="2000" i="1">
                      <a:solidFill>
                        <a:srgbClr val="000000"/>
                      </a:solidFill>
                      <a:latin typeface="Cambria Math" panose="02040503050406030204" pitchFamily="18" charset="0"/>
                    </a:rPr>
                    <m:t>=</m:t>
                  </m:r>
                  <m:sSup>
                    <m:e>
                      <m:d>
                        <m:dPr>
                          <m:ctrlPr>
                            <a:rPr xmlns:a="http://schemas.openxmlformats.org/drawingml/2006/main" sz="2000" i="1">
                              <a:solidFill>
                                <a:srgbClr val="000000"/>
                              </a:solidFill>
                              <a:latin typeface="Cambria Math" panose="02040503050406030204" pitchFamily="18" charset="0"/>
                            </a:rPr>
                          </m:ctrlPr>
                        </m:dPr>
                        <m:e>
                          <m:sSub>
                            <m:e>
                              <m:r>
                                <m:rPr>
                                  <m:sty m:val="p"/>
                                </m:rPr>
                                <a:rPr xmlns:a="http://schemas.openxmlformats.org/drawingml/2006/main" sz="2000" i="1">
                                  <a:solidFill>
                                    <a:srgbClr val="000000"/>
                                  </a:solidFill>
                                  <a:latin typeface="Cambria Math" panose="02040503050406030204" pitchFamily="18" charset="0"/>
                                </a:rPr>
                                <m:t>Ω</m:t>
                              </m:r>
                            </m:e>
                            <m:sub>
                              <m:r>
                                <a:rPr xmlns:a="http://schemas.openxmlformats.org/drawingml/2006/main" sz="2000" i="1">
                                  <a:solidFill>
                                    <a:srgbClr val="000000"/>
                                  </a:solidFill>
                                  <a:latin typeface="Cambria Math" panose="02040503050406030204" pitchFamily="18" charset="0"/>
                                </a:rPr>
                                <m:t>𝑖</m:t>
                              </m:r>
                              <m:r>
                                <a:rPr xmlns:a="http://schemas.openxmlformats.org/drawingml/2006/main" sz="2000" i="1">
                                  <a:solidFill>
                                    <a:srgbClr val="000000"/>
                                  </a:solidFill>
                                  <a:latin typeface="Cambria Math" panose="02040503050406030204" pitchFamily="18" charset="0"/>
                                </a:rPr>
                                <m:t>𝑠</m:t>
                              </m:r>
                            </m:sub>
                          </m:sSub>
                        </m:e>
                      </m:d>
                    </m:e>
                    <m:sup>
                      <m:d>
                        <m:dPr>
                          <m:ctrlPr>
                            <a:rPr xmlns:a="http://schemas.openxmlformats.org/drawingml/2006/main" sz="2000" i="1">
                              <a:solidFill>
                                <a:srgbClr val="000000"/>
                              </a:solidFill>
                              <a:latin typeface="Cambria Math" panose="02040503050406030204" pitchFamily="18" charset="0"/>
                            </a:rPr>
                          </m:ctrlPr>
                        </m:dPr>
                        <m:e>
                          <m:r>
                            <a:rPr xmlns:a="http://schemas.openxmlformats.org/drawingml/2006/main" sz="2000" i="1">
                              <a:solidFill>
                                <a:srgbClr val="000000"/>
                              </a:solidFill>
                              <a:latin typeface="Cambria Math" panose="02040503050406030204" pitchFamily="18" charset="0"/>
                            </a:rPr>
                            <m:t>3</m:t>
                          </m:r>
                        </m:e>
                      </m:d>
                    </m:sup>
                  </m:sSup>
                  <m:d>
                    <m:dPr>
                      <m:ctrlPr>
                        <a:rPr xmlns:a="http://schemas.openxmlformats.org/drawingml/2006/main" sz="2000" i="1">
                          <a:solidFill>
                            <a:srgbClr val="000000"/>
                          </a:solidFill>
                          <a:latin typeface="Cambria Math" panose="02040503050406030204" pitchFamily="18" charset="0"/>
                        </a:rPr>
                      </m:ctrlPr>
                      <m:begChr m:val="["/>
                      <m:endChr m:val="]"/>
                    </m:dPr>
                    <m:e>
                      <m:sSup>
                        <m:e>
                          <m:d>
                            <m:dPr>
                              <m:ctrlPr>
                                <a:rPr xmlns:a="http://schemas.openxmlformats.org/drawingml/2006/main" sz="2000" i="1">
                                  <a:solidFill>
                                    <a:srgbClr val="000000"/>
                                  </a:solidFill>
                                  <a:latin typeface="Cambria Math" panose="02040503050406030204" pitchFamily="18" charset="0"/>
                                </a:rPr>
                              </m:ctrlPr>
                            </m:dPr>
                            <m:e>
                              <m:sSub>
                                <m:e>
                                  <m:r>
                                    <m:rPr>
                                      <m:sty m:val="p"/>
                                    </m:rPr>
                                    <a:rPr xmlns:a="http://schemas.openxmlformats.org/drawingml/2006/main" sz="2000" i="1">
                                      <a:solidFill>
                                        <a:srgbClr val="000000"/>
                                      </a:solidFill>
                                      <a:latin typeface="Cambria Math" panose="02040503050406030204" pitchFamily="18" charset="0"/>
                                    </a:rPr>
                                    <m:t>Ω</m:t>
                                  </m:r>
                                </m:e>
                                <m:sub>
                                  <m:r>
                                    <a:rPr xmlns:a="http://schemas.openxmlformats.org/drawingml/2006/main" sz="2000" i="1">
                                      <a:solidFill>
                                        <a:srgbClr val="000000"/>
                                      </a:solidFill>
                                      <a:latin typeface="Cambria Math" panose="02040503050406030204" pitchFamily="18" charset="0"/>
                                    </a:rPr>
                                    <m:t>𝑖</m:t>
                                  </m:r>
                                  <m:r>
                                    <a:rPr xmlns:a="http://schemas.openxmlformats.org/drawingml/2006/main" sz="2000" i="1">
                                      <a:solidFill>
                                        <a:srgbClr val="000000"/>
                                      </a:solidFill>
                                      <a:latin typeface="Cambria Math" panose="02040503050406030204" pitchFamily="18" charset="0"/>
                                    </a:rPr>
                                    <m:t>𝑠</m:t>
                                  </m:r>
                                </m:sub>
                              </m:sSub>
                            </m:e>
                          </m:d>
                        </m:e>
                        <m:sup>
                          <m:d>
                            <m:dPr>
                              <m:ctrlPr>
                                <a:rPr xmlns:a="http://schemas.openxmlformats.org/drawingml/2006/main" sz="2000" i="1">
                                  <a:solidFill>
                                    <a:srgbClr val="000000"/>
                                  </a:solidFill>
                                  <a:latin typeface="Cambria Math" panose="02040503050406030204" pitchFamily="18" charset="0"/>
                                </a:rPr>
                              </m:ctrlPr>
                            </m:dPr>
                            <m:e>
                              <m:r>
                                <a:rPr xmlns:a="http://schemas.openxmlformats.org/drawingml/2006/main" sz="2000" i="1">
                                  <a:solidFill>
                                    <a:srgbClr val="000000"/>
                                  </a:solidFill>
                                  <a:latin typeface="Cambria Math" panose="02040503050406030204" pitchFamily="18" charset="0"/>
                                </a:rPr>
                                <m:t>1</m:t>
                              </m:r>
                            </m:e>
                          </m:d>
                        </m:sup>
                      </m:sSup>
                      <m:r>
                        <a:rPr xmlns:a="http://schemas.openxmlformats.org/drawingml/2006/main" sz="2000" i="1">
                          <a:solidFill>
                            <a:srgbClr val="000000"/>
                          </a:solidFill>
                          <a:latin typeface="Cambria Math" panose="02040503050406030204" pitchFamily="18" charset="0"/>
                        </a:rPr>
                        <m:t>+</m:t>
                      </m:r>
                      <m:sSup>
                        <m:e>
                          <m:d>
                            <m:dPr>
                              <m:ctrlPr>
                                <a:rPr xmlns:a="http://schemas.openxmlformats.org/drawingml/2006/main" sz="2000" i="1">
                                  <a:solidFill>
                                    <a:srgbClr val="000000"/>
                                  </a:solidFill>
                                  <a:latin typeface="Cambria Math" panose="02040503050406030204" pitchFamily="18" charset="0"/>
                                </a:rPr>
                              </m:ctrlPr>
                            </m:dPr>
                            <m:e>
                              <m:sSub>
                                <m:e>
                                  <m:r>
                                    <m:rPr>
                                      <m:sty m:val="p"/>
                                    </m:rPr>
                                    <a:rPr xmlns:a="http://schemas.openxmlformats.org/drawingml/2006/main" sz="2000" i="1">
                                      <a:solidFill>
                                        <a:srgbClr val="000000"/>
                                      </a:solidFill>
                                      <a:latin typeface="Cambria Math" panose="02040503050406030204" pitchFamily="18" charset="0"/>
                                    </a:rPr>
                                    <m:t>Ω</m:t>
                                  </m:r>
                                </m:e>
                                <m:sub>
                                  <m:r>
                                    <a:rPr xmlns:a="http://schemas.openxmlformats.org/drawingml/2006/main" sz="2000" i="1">
                                      <a:solidFill>
                                        <a:srgbClr val="000000"/>
                                      </a:solidFill>
                                      <a:latin typeface="Cambria Math" panose="02040503050406030204" pitchFamily="18" charset="0"/>
                                    </a:rPr>
                                    <m:t>𝑖</m:t>
                                  </m:r>
                                  <m:r>
                                    <a:rPr xmlns:a="http://schemas.openxmlformats.org/drawingml/2006/main" sz="2000" i="1">
                                      <a:solidFill>
                                        <a:srgbClr val="000000"/>
                                      </a:solidFill>
                                      <a:latin typeface="Cambria Math" panose="02040503050406030204" pitchFamily="18" charset="0"/>
                                    </a:rPr>
                                    <m:t>𝑠</m:t>
                                  </m:r>
                                </m:sub>
                              </m:sSub>
                            </m:e>
                          </m:d>
                        </m:e>
                        <m:sup>
                          <m:d>
                            <m:dPr>
                              <m:ctrlPr>
                                <a:rPr xmlns:a="http://schemas.openxmlformats.org/drawingml/2006/main" sz="2000" i="1">
                                  <a:solidFill>
                                    <a:srgbClr val="000000"/>
                                  </a:solidFill>
                                  <a:latin typeface="Cambria Math" panose="02040503050406030204" pitchFamily="18" charset="0"/>
                                </a:rPr>
                              </m:ctrlPr>
                            </m:dPr>
                            <m:e>
                              <m:r>
                                <a:rPr xmlns:a="http://schemas.openxmlformats.org/drawingml/2006/main" sz="2000" i="1">
                                  <a:solidFill>
                                    <a:srgbClr val="000000"/>
                                  </a:solidFill>
                                  <a:latin typeface="Cambria Math" panose="02040503050406030204" pitchFamily="18" charset="0"/>
                                </a:rPr>
                                <m:t>1</m:t>
                              </m:r>
                            </m:e>
                          </m:d>
                        </m:sup>
                      </m:sSup>
                    </m:e>
                  </m:d>
                </m:oMath>
              </m:oMathPara>
            </a14:m>
            <a:endParaRPr b="1">
              <a:latin typeface="+mj-lt"/>
              <a:ea typeface="+mj-ea"/>
              <a:cs typeface="+mj-cs"/>
              <a:sym typeface="Helvetica"/>
            </a:endParaRPr>
          </a:p>
          <a:p>
            <a:pPr>
              <a:defRPr b="1"/>
            </a:pPr>
          </a:p>
          <a:p>
            <a:pPr>
              <a:defRPr>
                <a:latin typeface="+mn-lt"/>
                <a:ea typeface="+mn-ea"/>
                <a:cs typeface="+mn-cs"/>
                <a:sym typeface="Calibri"/>
              </a:defRPr>
            </a:pPr>
            <a14:m>
              <m:oMathPara>
                <m:oMathParaPr>
                  <m:jc m:val="left"/>
                </m:oMathParaPr>
                <m:oMath>
                  <m:sSup>
                    <m:e>
                      <m:d>
                        <m:dPr>
                          <m:ctrlPr>
                            <a:rPr xmlns:a="http://schemas.openxmlformats.org/drawingml/2006/main" sz="2250" i="1">
                              <a:solidFill>
                                <a:srgbClr val="000000"/>
                              </a:solidFill>
                              <a:latin typeface="Cambria Math" panose="02040503050406030204" pitchFamily="18" charset="0"/>
                            </a:rPr>
                          </m:ctrlPr>
                        </m:dPr>
                        <m:e>
                          <m:sSub>
                            <m:e>
                              <m:r>
                                <m:rPr>
                                  <m:sty m:val="p"/>
                                </m:rPr>
                                <a:rPr xmlns:a="http://schemas.openxmlformats.org/drawingml/2006/main" sz="2250" i="1">
                                  <a:solidFill>
                                    <a:srgbClr val="000000"/>
                                  </a:solidFill>
                                  <a:latin typeface="Cambria Math" panose="02040503050406030204" pitchFamily="18" charset="0"/>
                                </a:rPr>
                                <m:t>Ω</m:t>
                              </m:r>
                            </m:e>
                            <m:sub>
                              <m:r>
                                <a:rPr xmlns:a="http://schemas.openxmlformats.org/drawingml/2006/main" sz="2250" i="1">
                                  <a:solidFill>
                                    <a:srgbClr val="000000"/>
                                  </a:solidFill>
                                  <a:latin typeface="Cambria Math" panose="02040503050406030204" pitchFamily="18" charset="0"/>
                                </a:rPr>
                                <m:t>𝑖</m:t>
                              </m:r>
                              <m:r>
                                <a:rPr xmlns:a="http://schemas.openxmlformats.org/drawingml/2006/main" sz="2250" i="1">
                                  <a:solidFill>
                                    <a:srgbClr val="000000"/>
                                  </a:solidFill>
                                  <a:latin typeface="Cambria Math" panose="02040503050406030204" pitchFamily="18" charset="0"/>
                                </a:rPr>
                                <m:t>𝑠</m:t>
                              </m:r>
                            </m:sub>
                          </m:sSub>
                        </m:e>
                      </m:d>
                    </m:e>
                    <m:sup>
                      <m:d>
                        <m:dPr>
                          <m:ctrlPr>
                            <a:rPr xmlns:a="http://schemas.openxmlformats.org/drawingml/2006/main" sz="2250" i="1">
                              <a:solidFill>
                                <a:srgbClr val="000000"/>
                              </a:solidFill>
                              <a:latin typeface="Cambria Math" panose="02040503050406030204" pitchFamily="18" charset="0"/>
                            </a:rPr>
                          </m:ctrlPr>
                        </m:dPr>
                        <m:e>
                          <m:r>
                            <a:rPr xmlns:a="http://schemas.openxmlformats.org/drawingml/2006/main" sz="2250" i="1">
                              <a:solidFill>
                                <a:srgbClr val="000000"/>
                              </a:solidFill>
                              <a:latin typeface="Cambria Math" panose="02040503050406030204" pitchFamily="18" charset="0"/>
                            </a:rPr>
                            <m:t>1</m:t>
                          </m:r>
                        </m:e>
                      </m:d>
                    </m:sup>
                  </m:sSup>
                  <m:r>
                    <a:rPr xmlns:a="http://schemas.openxmlformats.org/drawingml/2006/main" sz="2250" i="1">
                      <a:solidFill>
                        <a:srgbClr val="000000"/>
                      </a:solidFill>
                      <a:latin typeface="Cambria Math" panose="02040503050406030204" pitchFamily="18" charset="0"/>
                    </a:rPr>
                    <m:t>=</m:t>
                  </m:r>
                  <m:sSub>
                    <m:e>
                      <m:r>
                        <a:rPr xmlns:a="http://schemas.openxmlformats.org/drawingml/2006/main" sz="2250" i="1">
                          <a:solidFill>
                            <a:srgbClr val="000000"/>
                          </a:solidFill>
                          <a:latin typeface="Cambria Math" panose="02040503050406030204" pitchFamily="18" charset="0"/>
                        </a:rPr>
                        <m:t>𝜔</m:t>
                      </m:r>
                    </m:e>
                    <m:sub>
                      <m:r>
                        <a:rPr xmlns:a="http://schemas.openxmlformats.org/drawingml/2006/main" sz="2250" i="1">
                          <a:solidFill>
                            <a:srgbClr val="000000"/>
                          </a:solidFill>
                          <a:latin typeface="Cambria Math" panose="02040503050406030204" pitchFamily="18" charset="0"/>
                        </a:rPr>
                        <m:t>𝑒</m:t>
                      </m:r>
                      <m:r>
                        <a:rPr xmlns:a="http://schemas.openxmlformats.org/drawingml/2006/main" sz="2250" i="1">
                          <a:solidFill>
                            <a:srgbClr val="000000"/>
                          </a:solidFill>
                          <a:latin typeface="Cambria Math" panose="02040503050406030204" pitchFamily="18" charset="0"/>
                        </a:rPr>
                        <m:t>𝑓</m:t>
                      </m:r>
                      <m:r>
                        <a:rPr xmlns:a="http://schemas.openxmlformats.org/drawingml/2006/main" sz="2250" i="1">
                          <a:solidFill>
                            <a:srgbClr val="000000"/>
                          </a:solidFill>
                          <a:latin typeface="Cambria Math" panose="02040503050406030204" pitchFamily="18" charset="0"/>
                        </a:rPr>
                        <m:t>𝑓</m:t>
                      </m:r>
                    </m:sub>
                  </m:sSub>
                  <m:d>
                    <m:dPr>
                      <m:ctrlPr>
                        <a:rPr xmlns:a="http://schemas.openxmlformats.org/drawingml/2006/main" sz="2250" i="1">
                          <a:solidFill>
                            <a:srgbClr val="000000"/>
                          </a:solidFill>
                          <a:latin typeface="Cambria Math" panose="02040503050406030204" pitchFamily="18" charset="0"/>
                        </a:rPr>
                      </m:ctrlPr>
                    </m:dPr>
                    <m:e>
                      <m:sSubSup>
                        <m:e>
                          <m:r>
                            <a:rPr xmlns:a="http://schemas.openxmlformats.org/drawingml/2006/main" sz="2250" i="1">
                              <a:solidFill>
                                <a:srgbClr val="000000"/>
                              </a:solidFill>
                              <a:latin typeface="Cambria Math" panose="02040503050406030204" pitchFamily="18" charset="0"/>
                            </a:rPr>
                            <m:t>𝑓</m:t>
                          </m:r>
                        </m:e>
                        <m:sub>
                          <m:r>
                            <a:rPr xmlns:a="http://schemas.openxmlformats.org/drawingml/2006/main" sz="2250" i="1">
                              <a:solidFill>
                                <a:srgbClr val="000000"/>
                              </a:solidFill>
                              <a:latin typeface="Cambria Math" panose="02040503050406030204" pitchFamily="18" charset="0"/>
                            </a:rPr>
                            <m:t>𝑖</m:t>
                          </m:r>
                          <m:r>
                            <a:rPr xmlns:a="http://schemas.openxmlformats.org/drawingml/2006/main" sz="2250" i="1">
                              <a:solidFill>
                                <a:srgbClr val="000000"/>
                              </a:solidFill>
                              <a:latin typeface="Cambria Math" panose="02040503050406030204" pitchFamily="18" charset="0"/>
                            </a:rPr>
                            <m:t>𝑠</m:t>
                          </m:r>
                        </m:sub>
                        <m:sup>
                          <m:r>
                            <a:rPr xmlns:a="http://schemas.openxmlformats.org/drawingml/2006/main" sz="2250" i="1">
                              <a:solidFill>
                                <a:srgbClr val="000000"/>
                              </a:solidFill>
                              <a:latin typeface="Cambria Math" panose="02040503050406030204" pitchFamily="18" charset="0"/>
                            </a:rPr>
                            <m:t>𝑒</m:t>
                          </m:r>
                          <m:r>
                            <a:rPr xmlns:a="http://schemas.openxmlformats.org/drawingml/2006/main" sz="2250" i="1">
                              <a:solidFill>
                                <a:srgbClr val="000000"/>
                              </a:solidFill>
                              <a:latin typeface="Cambria Math" panose="02040503050406030204" pitchFamily="18" charset="0"/>
                            </a:rPr>
                            <m:t>𝑞</m:t>
                          </m:r>
                        </m:sup>
                      </m:sSubSup>
                      <m:r>
                        <a:rPr xmlns:a="http://schemas.openxmlformats.org/drawingml/2006/main" sz="2250" i="1">
                          <a:solidFill>
                            <a:srgbClr val="000000"/>
                          </a:solidFill>
                          <a:latin typeface="Cambria Math" panose="02040503050406030204" pitchFamily="18" charset="0"/>
                        </a:rPr>
                        <m:t>−</m:t>
                      </m:r>
                      <m:sSub>
                        <m:e>
                          <m:r>
                            <a:rPr xmlns:a="http://schemas.openxmlformats.org/drawingml/2006/main" sz="2250" i="1">
                              <a:solidFill>
                                <a:srgbClr val="000000"/>
                              </a:solidFill>
                              <a:latin typeface="Cambria Math" panose="02040503050406030204" pitchFamily="18" charset="0"/>
                            </a:rPr>
                            <m:t>𝑓</m:t>
                          </m:r>
                        </m:e>
                        <m:sub>
                          <m:r>
                            <a:rPr xmlns:a="http://schemas.openxmlformats.org/drawingml/2006/main" sz="2250" i="1">
                              <a:solidFill>
                                <a:srgbClr val="000000"/>
                              </a:solidFill>
                              <a:latin typeface="Cambria Math" panose="02040503050406030204" pitchFamily="18" charset="0"/>
                            </a:rPr>
                            <m:t>𝑖</m:t>
                          </m:r>
                          <m:r>
                            <a:rPr xmlns:a="http://schemas.openxmlformats.org/drawingml/2006/main" sz="2250" i="1">
                              <a:solidFill>
                                <a:srgbClr val="000000"/>
                              </a:solidFill>
                              <a:latin typeface="Cambria Math" panose="02040503050406030204" pitchFamily="18" charset="0"/>
                            </a:rPr>
                            <m:t>𝑠</m:t>
                          </m:r>
                        </m:sub>
                      </m:sSub>
                    </m:e>
                  </m:d>
                </m:oMath>
              </m:oMathPara>
            </a14:m>
            <a:endParaRPr b="1">
              <a:latin typeface="+mj-lt"/>
              <a:ea typeface="+mj-ea"/>
              <a:cs typeface="+mj-cs"/>
              <a:sym typeface="Helvetica"/>
            </a:endParaRPr>
          </a:p>
          <a:p>
            <a:pPr algn="ctr">
              <a:defRPr>
                <a:latin typeface="+mn-lt"/>
                <a:ea typeface="+mn-ea"/>
                <a:cs typeface="+mn-cs"/>
                <a:sym typeface="Calibri"/>
              </a:defRPr>
            </a:pPr>
            <a14:m>
              <m:oMath>
                <m:sSup>
                  <m:e>
                    <m:d>
                      <m:dPr>
                        <m:ctrlPr>
                          <a:rPr xmlns:a="http://schemas.openxmlformats.org/drawingml/2006/main" sz="2250" i="1">
                            <a:solidFill>
                              <a:srgbClr val="000000"/>
                            </a:solidFill>
                            <a:latin typeface="Cambria Math" panose="02040503050406030204" pitchFamily="18" charset="0"/>
                          </a:rPr>
                        </m:ctrlPr>
                      </m:dPr>
                      <m:e>
                        <m:sSub>
                          <m:e>
                            <m:r>
                              <m:rPr>
                                <m:sty m:val="p"/>
                              </m:rPr>
                              <a:rPr xmlns:a="http://schemas.openxmlformats.org/drawingml/2006/main" sz="2250" i="1">
                                <a:solidFill>
                                  <a:srgbClr val="000000"/>
                                </a:solidFill>
                                <a:latin typeface="Cambria Math" panose="02040503050406030204" pitchFamily="18" charset="0"/>
                              </a:rPr>
                              <m:t>Ω</m:t>
                            </m:r>
                          </m:e>
                          <m:sub>
                            <m:r>
                              <a:rPr xmlns:a="http://schemas.openxmlformats.org/drawingml/2006/main" sz="2250" i="1">
                                <a:solidFill>
                                  <a:srgbClr val="000000"/>
                                </a:solidFill>
                                <a:latin typeface="Cambria Math" panose="02040503050406030204" pitchFamily="18" charset="0"/>
                              </a:rPr>
                              <m:t>𝑖</m:t>
                            </m:r>
                            <m:r>
                              <a:rPr xmlns:a="http://schemas.openxmlformats.org/drawingml/2006/main" sz="2250" i="1">
                                <a:solidFill>
                                  <a:srgbClr val="000000"/>
                                </a:solidFill>
                                <a:latin typeface="Cambria Math" panose="02040503050406030204" pitchFamily="18" charset="0"/>
                              </a:rPr>
                              <m:t>𝑠</m:t>
                            </m:r>
                          </m:sub>
                        </m:sSub>
                      </m:e>
                    </m:d>
                  </m:e>
                  <m:sup>
                    <m:d>
                      <m:dPr>
                        <m:ctrlPr>
                          <a:rPr xmlns:a="http://schemas.openxmlformats.org/drawingml/2006/main" sz="2250" i="1">
                            <a:solidFill>
                              <a:srgbClr val="000000"/>
                            </a:solidFill>
                            <a:latin typeface="Cambria Math" panose="02040503050406030204" pitchFamily="18" charset="0"/>
                          </a:rPr>
                        </m:ctrlPr>
                      </m:dPr>
                      <m:e>
                        <m:r>
                          <a:rPr xmlns:a="http://schemas.openxmlformats.org/drawingml/2006/main" sz="2250" i="1">
                            <a:solidFill>
                              <a:srgbClr val="000000"/>
                            </a:solidFill>
                            <a:latin typeface="Cambria Math" panose="02040503050406030204" pitchFamily="18" charset="0"/>
                          </a:rPr>
                          <m:t>2</m:t>
                        </m:r>
                      </m:e>
                    </m:d>
                  </m:sup>
                </m:sSup>
                <m:r>
                  <a:rPr xmlns:a="http://schemas.openxmlformats.org/drawingml/2006/main" sz="2250" i="1">
                    <a:solidFill>
                      <a:srgbClr val="000000"/>
                    </a:solidFill>
                    <a:latin typeface="Cambria Math" panose="02040503050406030204" pitchFamily="18" charset="0"/>
                  </a:rPr>
                  <m:t>−</m:t>
                </m:r>
              </m:oMath>
            </a14:m>
            <a:r>
              <a:t> perturbation step contributes an interfacial tension</a:t>
            </a:r>
          </a:p>
          <a:p>
            <a:pPr algn="ctr">
              <a:defRPr>
                <a:latin typeface="+mn-lt"/>
                <a:ea typeface="+mn-ea"/>
                <a:cs typeface="+mn-cs"/>
                <a:sym typeface="Calibri"/>
              </a:defRPr>
            </a:pPr>
            <a14:m>
              <m:oMath>
                <m:sSup>
                  <m:e>
                    <m:d>
                      <m:dPr>
                        <m:ctrlPr>
                          <a:rPr xmlns:a="http://schemas.openxmlformats.org/drawingml/2006/main" sz="2150" i="1">
                            <a:solidFill>
                              <a:srgbClr val="000000"/>
                            </a:solidFill>
                            <a:latin typeface="Cambria Math" panose="02040503050406030204" pitchFamily="18" charset="0"/>
                          </a:rPr>
                        </m:ctrlPr>
                      </m:dPr>
                      <m:e>
                        <m:sSub>
                          <m:e>
                            <m:r>
                              <m:rPr>
                                <m:sty m:val="p"/>
                              </m:rPr>
                              <a:rPr xmlns:a="http://schemas.openxmlformats.org/drawingml/2006/main" sz="2150" i="1">
                                <a:solidFill>
                                  <a:srgbClr val="000000"/>
                                </a:solidFill>
                                <a:latin typeface="Cambria Math" panose="02040503050406030204" pitchFamily="18" charset="0"/>
                              </a:rPr>
                              <m:t>Ω</m:t>
                            </m:r>
                          </m:e>
                          <m:sub>
                            <m:r>
                              <a:rPr xmlns:a="http://schemas.openxmlformats.org/drawingml/2006/main" sz="2150" i="1">
                                <a:solidFill>
                                  <a:srgbClr val="000000"/>
                                </a:solidFill>
                                <a:latin typeface="Cambria Math" panose="02040503050406030204" pitchFamily="18" charset="0"/>
                              </a:rPr>
                              <m:t>𝑖</m:t>
                            </m:r>
                            <m:r>
                              <a:rPr xmlns:a="http://schemas.openxmlformats.org/drawingml/2006/main" sz="2150" i="1">
                                <a:solidFill>
                                  <a:srgbClr val="000000"/>
                                </a:solidFill>
                                <a:latin typeface="Cambria Math" panose="02040503050406030204" pitchFamily="18" charset="0"/>
                              </a:rPr>
                              <m:t>𝑠</m:t>
                            </m:r>
                          </m:sub>
                        </m:sSub>
                      </m:e>
                    </m:d>
                  </m:e>
                  <m:sup>
                    <m:d>
                      <m:dPr>
                        <m:ctrlPr>
                          <a:rPr xmlns:a="http://schemas.openxmlformats.org/drawingml/2006/main" sz="2150" i="1">
                            <a:solidFill>
                              <a:srgbClr val="000000"/>
                            </a:solidFill>
                            <a:latin typeface="Cambria Math" panose="02040503050406030204" pitchFamily="18" charset="0"/>
                          </a:rPr>
                        </m:ctrlPr>
                      </m:dPr>
                      <m:e>
                        <m:r>
                          <a:rPr xmlns:a="http://schemas.openxmlformats.org/drawingml/2006/main" sz="2150" i="1">
                            <a:solidFill>
                              <a:srgbClr val="000000"/>
                            </a:solidFill>
                            <a:latin typeface="Cambria Math" panose="02040503050406030204" pitchFamily="18" charset="0"/>
                          </a:rPr>
                          <m:t>1</m:t>
                        </m:r>
                      </m:e>
                    </m:d>
                  </m:sup>
                </m:sSup>
                <m:r>
                  <a:rPr xmlns:a="http://schemas.openxmlformats.org/drawingml/2006/main" sz="2150" i="1">
                    <a:solidFill>
                      <a:srgbClr val="000000"/>
                    </a:solidFill>
                    <a:latin typeface="Cambria Math" panose="02040503050406030204" pitchFamily="18" charset="0"/>
                  </a:rPr>
                  <m:t>−</m:t>
                </m:r>
              </m:oMath>
            </a14:m>
            <a:r>
              <a:t>recoloring step promotes segregation between species </a:t>
            </a:r>
          </a:p>
        </p:txBody>
      </p:sp>
      <p:sp>
        <p:nvSpPr>
          <p:cNvPr id="213" name="TextBox 12"/>
          <p:cNvSpPr txBox="1"/>
          <p:nvPr/>
        </p:nvSpPr>
        <p:spPr>
          <a:xfrm>
            <a:off x="4585634" y="1891134"/>
            <a:ext cx="3020730" cy="73557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mn-lt"/>
                <a:ea typeface="+mn-ea"/>
                <a:cs typeface="+mn-cs"/>
                <a:sym typeface="Calibri"/>
              </a:defRPr>
            </a:pPr>
            <a14:m>
              <m:oMathPara>
                <m:oMathParaPr>
                  <m:jc m:val="left"/>
                </m:oMathParaPr>
                <m:oMath>
                  <m:sSub>
                    <m:e>
                      <m:r>
                        <m:rPr>
                          <m:sty m:val="p"/>
                        </m:rPr>
                        <a:rPr xmlns:a="http://schemas.openxmlformats.org/drawingml/2006/main" sz="1900" i="1">
                          <a:solidFill>
                            <a:srgbClr val="000000"/>
                          </a:solidFill>
                          <a:latin typeface="Cambria Math" panose="02040503050406030204" pitchFamily="18" charset="0"/>
                        </a:rPr>
                        <m:t>Δ</m:t>
                      </m:r>
                    </m:e>
                    <m:sub>
                      <m:r>
                        <a:rPr xmlns:a="http://schemas.openxmlformats.org/drawingml/2006/main" sz="1900" i="1">
                          <a:solidFill>
                            <a:srgbClr val="000000"/>
                          </a:solidFill>
                          <a:latin typeface="Cambria Math" panose="02040503050406030204" pitchFamily="18" charset="0"/>
                        </a:rPr>
                        <m:t>𝑖</m:t>
                      </m:r>
                    </m:sub>
                  </m:sSub>
                  <m:sSub>
                    <m:e>
                      <m:r>
                        <a:rPr xmlns:a="http://schemas.openxmlformats.org/drawingml/2006/main" sz="1900" i="1">
                          <a:solidFill>
                            <a:srgbClr val="000000"/>
                          </a:solidFill>
                          <a:latin typeface="Cambria Math" panose="02040503050406030204" pitchFamily="18" charset="0"/>
                        </a:rPr>
                        <m:t>𝑓</m:t>
                      </m:r>
                    </m:e>
                    <m:sub>
                      <m:r>
                        <a:rPr xmlns:a="http://schemas.openxmlformats.org/drawingml/2006/main" sz="1900" i="1">
                          <a:solidFill>
                            <a:srgbClr val="000000"/>
                          </a:solidFill>
                          <a:latin typeface="Cambria Math" panose="02040503050406030204" pitchFamily="18" charset="0"/>
                        </a:rPr>
                        <m:t>𝑖</m:t>
                      </m:r>
                      <m:r>
                        <a:rPr xmlns:a="http://schemas.openxmlformats.org/drawingml/2006/main" sz="1900" i="1">
                          <a:solidFill>
                            <a:srgbClr val="000000"/>
                          </a:solidFill>
                          <a:latin typeface="Cambria Math" panose="02040503050406030204" pitchFamily="18" charset="0"/>
                        </a:rPr>
                        <m:t>𝑠</m:t>
                      </m:r>
                    </m:sub>
                  </m:sSub>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m:t>
                  </m:r>
                  <m:sSub>
                    <m:e>
                      <m:r>
                        <a:rPr xmlns:a="http://schemas.openxmlformats.org/drawingml/2006/main" sz="1900" i="1">
                          <a:solidFill>
                            <a:srgbClr val="000000"/>
                          </a:solidFill>
                          <a:latin typeface="Cambria Math" panose="02040503050406030204" pitchFamily="18" charset="0"/>
                        </a:rPr>
                        <m:t>𝜔</m:t>
                      </m:r>
                    </m:e>
                    <m:sub>
                      <m:r>
                        <a:rPr xmlns:a="http://schemas.openxmlformats.org/drawingml/2006/main" sz="1900" i="1">
                          <a:solidFill>
                            <a:srgbClr val="000000"/>
                          </a:solidFill>
                          <a:latin typeface="Cambria Math" panose="02040503050406030204" pitchFamily="18" charset="0"/>
                        </a:rPr>
                        <m:t>𝑠</m:t>
                      </m:r>
                    </m:sub>
                  </m:sSub>
                  <m:d>
                    <m:dPr>
                      <m:ctrlPr>
                        <a:rPr xmlns:a="http://schemas.openxmlformats.org/drawingml/2006/main" sz="1900" i="1">
                          <a:solidFill>
                            <a:srgbClr val="000000"/>
                          </a:solidFill>
                          <a:latin typeface="Cambria Math" panose="02040503050406030204" pitchFamily="18" charset="0"/>
                        </a:rPr>
                      </m:ctrlPr>
                    </m:dPr>
                    <m:e>
                      <m:sSub>
                        <m:e>
                          <m:r>
                            <a:rPr xmlns:a="http://schemas.openxmlformats.org/drawingml/2006/main" sz="1900" i="1">
                              <a:solidFill>
                                <a:srgbClr val="000000"/>
                              </a:solidFill>
                              <a:latin typeface="Cambria Math" panose="02040503050406030204" pitchFamily="18" charset="0"/>
                            </a:rPr>
                            <m:t>𝑓</m:t>
                          </m:r>
                        </m:e>
                        <m:sub>
                          <m:r>
                            <a:rPr xmlns:a="http://schemas.openxmlformats.org/drawingml/2006/main" sz="1900" i="1">
                              <a:solidFill>
                                <a:srgbClr val="000000"/>
                              </a:solidFill>
                              <a:latin typeface="Cambria Math" panose="02040503050406030204" pitchFamily="18" charset="0"/>
                            </a:rPr>
                            <m:t>𝑖</m:t>
                          </m:r>
                          <m:r>
                            <a:rPr xmlns:a="http://schemas.openxmlformats.org/drawingml/2006/main" sz="1900" i="1">
                              <a:solidFill>
                                <a:srgbClr val="000000"/>
                              </a:solidFill>
                              <a:latin typeface="Cambria Math" panose="02040503050406030204" pitchFamily="18" charset="0"/>
                            </a:rPr>
                            <m:t>𝑠</m:t>
                          </m:r>
                        </m:sub>
                      </m:sSub>
                      <m:r>
                        <a:rPr xmlns:a="http://schemas.openxmlformats.org/drawingml/2006/main" sz="1900" i="1">
                          <a:solidFill>
                            <a:srgbClr val="000000"/>
                          </a:solidFill>
                          <a:latin typeface="Cambria Math" panose="02040503050406030204" pitchFamily="18" charset="0"/>
                        </a:rPr>
                        <m:t>−</m:t>
                      </m:r>
                      <m:sSubSup>
                        <m:e>
                          <m:r>
                            <a:rPr xmlns:a="http://schemas.openxmlformats.org/drawingml/2006/main" sz="1900" i="1">
                              <a:solidFill>
                                <a:srgbClr val="000000"/>
                              </a:solidFill>
                              <a:latin typeface="Cambria Math" panose="02040503050406030204" pitchFamily="18" charset="0"/>
                            </a:rPr>
                            <m:t>𝑓</m:t>
                          </m:r>
                        </m:e>
                        <m:sub>
                          <m:r>
                            <a:rPr xmlns:a="http://schemas.openxmlformats.org/drawingml/2006/main" sz="1900" i="1">
                              <a:solidFill>
                                <a:srgbClr val="000000"/>
                              </a:solidFill>
                              <a:latin typeface="Cambria Math" panose="02040503050406030204" pitchFamily="18" charset="0"/>
                            </a:rPr>
                            <m:t>𝑖</m:t>
                          </m:r>
                          <m:r>
                            <a:rPr xmlns:a="http://schemas.openxmlformats.org/drawingml/2006/main" sz="1900" i="1">
                              <a:solidFill>
                                <a:srgbClr val="000000"/>
                              </a:solidFill>
                              <a:latin typeface="Cambria Math" panose="02040503050406030204" pitchFamily="18" charset="0"/>
                            </a:rPr>
                            <m:t>𝑠</m:t>
                          </m:r>
                        </m:sub>
                        <m:sup>
                          <m:r>
                            <a:rPr xmlns:a="http://schemas.openxmlformats.org/drawingml/2006/main" sz="1900" i="1">
                              <a:solidFill>
                                <a:srgbClr val="000000"/>
                              </a:solidFill>
                              <a:latin typeface="Cambria Math" panose="02040503050406030204" pitchFamily="18" charset="0"/>
                            </a:rPr>
                            <m:t>𝑒</m:t>
                          </m:r>
                        </m:sup>
                      </m:sSubSup>
                    </m:e>
                  </m:d>
                  <m:r>
                    <a:rPr xmlns:a="http://schemas.openxmlformats.org/drawingml/2006/main" sz="1900" i="1">
                      <a:solidFill>
                        <a:srgbClr val="000000"/>
                      </a:solidFill>
                      <a:latin typeface="Cambria Math" panose="02040503050406030204" pitchFamily="18" charset="0"/>
                    </a:rPr>
                    <m:t>+</m:t>
                  </m:r>
                  <m:sSub>
                    <m:e>
                      <m:r>
                        <m:rPr>
                          <m:sty m:val="p"/>
                        </m:rPr>
                        <a:rPr xmlns:a="http://schemas.openxmlformats.org/drawingml/2006/main" sz="1900" i="1">
                          <a:solidFill>
                            <a:srgbClr val="000000"/>
                          </a:solidFill>
                          <a:latin typeface="Cambria Math" panose="02040503050406030204" pitchFamily="18" charset="0"/>
                        </a:rPr>
                        <m:t>Ω</m:t>
                      </m:r>
                    </m:e>
                    <m:sub>
                      <m:r>
                        <a:rPr xmlns:a="http://schemas.openxmlformats.org/drawingml/2006/main" sz="1900" i="1">
                          <a:solidFill>
                            <a:srgbClr val="000000"/>
                          </a:solidFill>
                          <a:latin typeface="Cambria Math" panose="02040503050406030204" pitchFamily="18" charset="0"/>
                        </a:rPr>
                        <m:t>𝑖</m:t>
                      </m:r>
                      <m:r>
                        <a:rPr xmlns:a="http://schemas.openxmlformats.org/drawingml/2006/main" sz="1900" i="1">
                          <a:solidFill>
                            <a:srgbClr val="000000"/>
                          </a:solidFill>
                          <a:latin typeface="Cambria Math" panose="02040503050406030204" pitchFamily="18" charset="0"/>
                        </a:rPr>
                        <m:t>𝑠</m:t>
                      </m:r>
                    </m:sub>
                  </m:sSub>
                  <m:r>
                    <a:rPr xmlns:a="http://schemas.openxmlformats.org/drawingml/2006/main" sz="1900" i="1">
                      <a:solidFill>
                        <a:srgbClr val="000000"/>
                      </a:solidFill>
                      <a:latin typeface="Cambria Math" panose="02040503050406030204" pitchFamily="18" charset="0"/>
                    </a:rPr>
                    <m:t>,</m:t>
                  </m:r>
                </m:oMath>
              </m:oMathPara>
            </a14:m>
            <a:endParaRPr>
              <a:latin typeface="Cambria Math"/>
              <a:ea typeface="Cambria Math"/>
              <a:cs typeface="Cambria Math"/>
              <a:sym typeface="Cambria Math"/>
            </a:endParaRPr>
          </a:p>
          <a:p>
            <a:pPr>
              <a:defRPr>
                <a:latin typeface="+mn-lt"/>
                <a:ea typeface="+mn-ea"/>
                <a:cs typeface="+mn-cs"/>
                <a:sym typeface="Calibri"/>
              </a:defRPr>
            </a:pPr>
            <a14:m>
              <m:oMathPara>
                <m:oMathParaPr>
                  <m:jc m:val="left"/>
                </m:oMathParaPr>
                <m:oMath>
                  <m:r>
                    <a:rPr xmlns:a="http://schemas.openxmlformats.org/drawingml/2006/main" sz="1900" i="1">
                      <a:solidFill>
                        <a:srgbClr val="000000"/>
                      </a:solidFill>
                      <a:latin typeface="Cambria Math" panose="02040503050406030204" pitchFamily="18" charset="0"/>
                    </a:rPr>
                    <m:t>𝑖</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1,</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𝑏</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𝑠</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𝑅</m:t>
                  </m:r>
                  <m:r>
                    <a:rPr xmlns:a="http://schemas.openxmlformats.org/drawingml/2006/main" sz="1900" i="1">
                      <a:solidFill>
                        <a:srgbClr val="000000"/>
                      </a:solidFill>
                      <a:latin typeface="Cambria Math" panose="02040503050406030204" pitchFamily="18" charset="0"/>
                    </a:rPr>
                    <m:t>𝑒</m:t>
                  </m:r>
                  <m:r>
                    <a:rPr xmlns:a="http://schemas.openxmlformats.org/drawingml/2006/main" sz="1900" i="1">
                      <a:solidFill>
                        <a:srgbClr val="000000"/>
                      </a:solidFill>
                      <a:latin typeface="Cambria Math" panose="02040503050406030204" pitchFamily="18" charset="0"/>
                    </a:rPr>
                    <m:t>𝑑</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𝐵</m:t>
                  </m:r>
                  <m:r>
                    <a:rPr xmlns:a="http://schemas.openxmlformats.org/drawingml/2006/main" sz="1900" i="1">
                      <a:solidFill>
                        <a:srgbClr val="000000"/>
                      </a:solidFill>
                      <a:latin typeface="Cambria Math" panose="02040503050406030204" pitchFamily="18" charset="0"/>
                    </a:rPr>
                    <m:t>𝑙</m:t>
                  </m:r>
                  <m:r>
                    <a:rPr xmlns:a="http://schemas.openxmlformats.org/drawingml/2006/main" sz="1900" i="1">
                      <a:solidFill>
                        <a:srgbClr val="000000"/>
                      </a:solidFill>
                      <a:latin typeface="Cambria Math" panose="02040503050406030204" pitchFamily="18" charset="0"/>
                    </a:rPr>
                    <m:t>𝑢</m:t>
                  </m:r>
                  <m:r>
                    <a:rPr xmlns:a="http://schemas.openxmlformats.org/drawingml/2006/main" sz="1900" i="1">
                      <a:solidFill>
                        <a:srgbClr val="000000"/>
                      </a:solidFill>
                      <a:latin typeface="Cambria Math" panose="02040503050406030204" pitchFamily="18" charset="0"/>
                    </a:rPr>
                    <m:t>𝑒</m:t>
                  </m:r>
                </m:oMath>
              </m:oMathPara>
            </a14:m>
          </a:p>
        </p:txBody>
      </p:sp>
      <p:sp>
        <p:nvSpPr>
          <p:cNvPr id="214" name="TextBox 13"/>
          <p:cNvSpPr txBox="1"/>
          <p:nvPr/>
        </p:nvSpPr>
        <p:spPr>
          <a:xfrm>
            <a:off x="4032182" y="2604024"/>
            <a:ext cx="4127637" cy="34184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mn-lt"/>
                <a:ea typeface="+mn-ea"/>
                <a:cs typeface="+mn-cs"/>
                <a:sym typeface="Calibri"/>
              </a:defRPr>
            </a:pPr>
            <a14:m>
              <m:oMathPara>
                <m:oMathParaPr>
                  <m:jc m:val="left"/>
                </m:oMathParaPr>
                <m:oMath>
                  <m:sSub>
                    <m:e>
                      <m:r>
                        <m:rPr>
                          <m:sty m:val="p"/>
                        </m:rPr>
                        <a:rPr xmlns:a="http://schemas.openxmlformats.org/drawingml/2006/main" sz="2150" i="1">
                          <a:solidFill>
                            <a:srgbClr val="000000"/>
                          </a:solidFill>
                          <a:latin typeface="Cambria Math" panose="02040503050406030204" pitchFamily="18" charset="0"/>
                        </a:rPr>
                        <m:t>Ω</m:t>
                      </m:r>
                    </m:e>
                    <m:sub>
                      <m:r>
                        <a:rPr xmlns:a="http://schemas.openxmlformats.org/drawingml/2006/main" sz="2150" i="1">
                          <a:solidFill>
                            <a:srgbClr val="000000"/>
                          </a:solidFill>
                          <a:latin typeface="Cambria Math" panose="02040503050406030204" pitchFamily="18" charset="0"/>
                        </a:rPr>
                        <m:t>𝑖</m:t>
                      </m:r>
                      <m:r>
                        <a:rPr xmlns:a="http://schemas.openxmlformats.org/drawingml/2006/main" sz="2150" i="1">
                          <a:solidFill>
                            <a:srgbClr val="000000"/>
                          </a:solidFill>
                          <a:latin typeface="Cambria Math" panose="02040503050406030204" pitchFamily="18" charset="0"/>
                        </a:rPr>
                        <m:t>𝑠</m:t>
                      </m:r>
                    </m:sub>
                  </m:sSub>
                  <m:r>
                    <a:rPr xmlns:a="http://schemas.openxmlformats.org/drawingml/2006/main" sz="2150" i="1">
                      <a:solidFill>
                        <a:srgbClr val="000000"/>
                      </a:solidFill>
                      <a:latin typeface="Cambria Math" panose="02040503050406030204" pitchFamily="18" charset="0"/>
                    </a:rPr>
                    <m:t>=</m:t>
                  </m:r>
                  <m:limUpp>
                    <m:e>
                      <m:sSub>
                        <m:e>
                          <m:r>
                            <a:rPr xmlns:a="http://schemas.openxmlformats.org/drawingml/2006/main" sz="2150" i="1">
                              <a:solidFill>
                                <a:srgbClr val="000000"/>
                              </a:solidFill>
                              <a:latin typeface="Cambria Math" panose="02040503050406030204" pitchFamily="18" charset="0"/>
                            </a:rPr>
                            <m:t>𝐹</m:t>
                          </m:r>
                        </m:e>
                        <m:sub>
                          <m:r>
                            <a:rPr xmlns:a="http://schemas.openxmlformats.org/drawingml/2006/main" sz="2150" i="1">
                              <a:solidFill>
                                <a:srgbClr val="000000"/>
                              </a:solidFill>
                              <a:latin typeface="Cambria Math" panose="02040503050406030204" pitchFamily="18" charset="0"/>
                            </a:rPr>
                            <m:t>𝑠</m:t>
                          </m:r>
                        </m:sub>
                      </m:sSub>
                    </m:e>
                    <m:lim>
                      <m:r>
                        <a:rPr xmlns:a="http://schemas.openxmlformats.org/drawingml/2006/main" sz="2150" i="1">
                          <a:solidFill>
                            <a:srgbClr val="000000"/>
                          </a:solidFill>
                          <a:latin typeface="Cambria Math" panose="02040503050406030204" pitchFamily="18" charset="0"/>
                        </a:rPr>
                        <m:t>→</m:t>
                      </m:r>
                    </m:lim>
                  </m:limUpp>
                  <m:r>
                    <a:rPr xmlns:a="http://schemas.openxmlformats.org/drawingml/2006/main" sz="2150" i="1">
                      <a:solidFill>
                        <a:srgbClr val="000000"/>
                      </a:solidFill>
                      <a:latin typeface="Cambria Math" panose="02040503050406030204" pitchFamily="18" charset="0"/>
                    </a:rPr>
                    <m:t>⋅</m:t>
                  </m:r>
                  <m:limUpp>
                    <m:e>
                      <m:sSub>
                        <m:e>
                          <m:r>
                            <a:rPr xmlns:a="http://schemas.openxmlformats.org/drawingml/2006/main" sz="2150" i="1">
                              <a:solidFill>
                                <a:srgbClr val="000000"/>
                              </a:solidFill>
                              <a:latin typeface="Cambria Math" panose="02040503050406030204" pitchFamily="18" charset="0"/>
                            </a:rPr>
                            <m:t>𝑐</m:t>
                          </m:r>
                        </m:e>
                        <m:sub>
                          <m:r>
                            <a:rPr xmlns:a="http://schemas.openxmlformats.org/drawingml/2006/main" sz="2150" i="1">
                              <a:solidFill>
                                <a:srgbClr val="000000"/>
                              </a:solidFill>
                              <a:latin typeface="Cambria Math" panose="02040503050406030204" pitchFamily="18" charset="0"/>
                            </a:rPr>
                            <m:t>𝑖</m:t>
                          </m:r>
                        </m:sub>
                      </m:sSub>
                    </m:e>
                    <m:lim>
                      <m:r>
                        <a:rPr xmlns:a="http://schemas.openxmlformats.org/drawingml/2006/main" sz="2150" i="1">
                          <a:solidFill>
                            <a:srgbClr val="000000"/>
                          </a:solidFill>
                          <a:latin typeface="Cambria Math" panose="02040503050406030204" pitchFamily="18" charset="0"/>
                        </a:rPr>
                        <m:t>→</m:t>
                      </m:r>
                    </m:lim>
                  </m:limUpp>
                </m:oMath>
              </m:oMathPara>
            </a14:m>
          </a:p>
          <a:p>
            <a:pPr>
              <a:defRPr>
                <a:latin typeface="+mn-lt"/>
                <a:ea typeface="+mn-ea"/>
                <a:cs typeface="+mn-cs"/>
                <a:sym typeface="Calibri"/>
              </a:defRPr>
            </a:pPr>
            <a14:m>
              <m:oMathPara>
                <m:oMathParaPr>
                  <m:jc m:val="left"/>
                </m:oMathParaPr>
                <m:oMath>
                  <m:sSub>
                    <m:e>
                      <m:r>
                        <a:rPr xmlns:a="http://schemas.openxmlformats.org/drawingml/2006/main" sz="2150" i="1">
                          <a:solidFill>
                            <a:srgbClr val="000000"/>
                          </a:solidFill>
                          <a:latin typeface="Cambria Math" panose="02040503050406030204" pitchFamily="18" charset="0"/>
                        </a:rPr>
                        <m:t>𝑉</m:t>
                      </m:r>
                    </m:e>
                    <m:sub>
                      <m:r>
                        <a:rPr xmlns:a="http://schemas.openxmlformats.org/drawingml/2006/main" sz="2150" i="1">
                          <a:solidFill>
                            <a:srgbClr val="000000"/>
                          </a:solidFill>
                          <a:latin typeface="Cambria Math" panose="02040503050406030204" pitchFamily="18" charset="0"/>
                        </a:rPr>
                        <m:t>𝑠</m:t>
                      </m:r>
                    </m:sub>
                  </m:sSub>
                  <m:d>
                    <m:dPr>
                      <m:ctrlPr>
                        <a:rPr xmlns:a="http://schemas.openxmlformats.org/drawingml/2006/main" sz="2150" i="1">
                          <a:solidFill>
                            <a:srgbClr val="000000"/>
                          </a:solidFill>
                          <a:latin typeface="Cambria Math" panose="02040503050406030204" pitchFamily="18" charset="0"/>
                        </a:rPr>
                      </m:ctrlPr>
                    </m:dPr>
                    <m:e>
                      <m:limUpp>
                        <m:e>
                          <m:r>
                            <a:rPr xmlns:a="http://schemas.openxmlformats.org/drawingml/2006/main" sz="2150" i="1">
                              <a:solidFill>
                                <a:srgbClr val="000000"/>
                              </a:solidFill>
                              <a:latin typeface="Cambria Math" panose="02040503050406030204" pitchFamily="18" charset="0"/>
                            </a:rPr>
                            <m:t>𝑥</m:t>
                          </m:r>
                        </m:e>
                        <m:lim>
                          <m:r>
                            <a:rPr xmlns:a="http://schemas.openxmlformats.org/drawingml/2006/main" sz="2150" i="1">
                              <a:solidFill>
                                <a:srgbClr val="000000"/>
                              </a:solidFill>
                              <a:latin typeface="Cambria Math" panose="02040503050406030204" pitchFamily="18" charset="0"/>
                            </a:rPr>
                            <m:t>¯</m:t>
                          </m:r>
                        </m:lim>
                      </m:limUpp>
                    </m:e>
                  </m:d>
                  <m:r>
                    <a:rPr xmlns:a="http://schemas.openxmlformats.org/drawingml/2006/main" sz="2150" i="1">
                      <a:solidFill>
                        <a:srgbClr val="000000"/>
                      </a:solidFill>
                      <a:latin typeface="Cambria Math" panose="02040503050406030204" pitchFamily="18" charset="0"/>
                    </a:rPr>
                    <m:t>=</m:t>
                  </m:r>
                  <m:nary>
                    <m:naryPr>
                      <m:ctrlPr>
                        <a:rPr xmlns:a="http://schemas.openxmlformats.org/drawingml/2006/main" sz="2150" i="1">
                          <a:solidFill>
                            <a:srgbClr val="000000"/>
                          </a:solidFill>
                          <a:latin typeface="Cambria Math" panose="02040503050406030204" pitchFamily="18" charset="0"/>
                        </a:rPr>
                      </m:ctrlPr>
                      <m:chr m:val="∑"/>
                      <m:limLoc m:val="undOvr"/>
                      <m:grow m:val="0"/>
                      <m:subHide m:val="off"/>
                      <m:supHide m:val="on"/>
                    </m:naryPr>
                    <m:sub>
                      <m:sSup>
                        <m:e>
                          <m:r>
                            <a:rPr xmlns:a="http://schemas.openxmlformats.org/drawingml/2006/main" sz="2150" i="1">
                              <a:solidFill>
                                <a:srgbClr val="000000"/>
                              </a:solidFill>
                              <a:latin typeface="Cambria Math" panose="02040503050406030204" pitchFamily="18" charset="0"/>
                            </a:rPr>
                            <m:t>𝑠</m:t>
                          </m:r>
                        </m:e>
                        <m:sup>
                          <m:r>
                            <a:rPr xmlns:a="http://schemas.openxmlformats.org/drawingml/2006/main" sz="2150" i="1">
                              <a:solidFill>
                                <a:srgbClr val="000000"/>
                              </a:solidFill>
                              <a:latin typeface="Cambria Math" panose="02040503050406030204" pitchFamily="18" charset="0"/>
                            </a:rPr>
                            <m:t>′</m:t>
                          </m:r>
                        </m:sup>
                      </m:sSup>
                    </m:sub>
                    <m:sup/>
                    <m:e>
                      <m:nary>
                        <m:naryPr>
                          <m:ctrlPr>
                            <a:rPr xmlns:a="http://schemas.openxmlformats.org/drawingml/2006/main" sz="2150" i="1">
                              <a:solidFill>
                                <a:srgbClr val="000000"/>
                              </a:solidFill>
                              <a:latin typeface="Cambria Math" panose="02040503050406030204" pitchFamily="18" charset="0"/>
                            </a:rPr>
                          </m:ctrlPr>
                          <m:chr m:val="∑"/>
                          <m:limLoc m:val="undOvr"/>
                          <m:grow m:val="0"/>
                          <m:subHide m:val="off"/>
                          <m:supHide m:val="on"/>
                        </m:naryPr>
                        <m:sub>
                          <m:r>
                            <a:rPr xmlns:a="http://schemas.openxmlformats.org/drawingml/2006/main" sz="2150" i="1">
                              <a:solidFill>
                                <a:srgbClr val="000000"/>
                              </a:solidFill>
                              <a:latin typeface="Cambria Math" panose="02040503050406030204" pitchFamily="18" charset="0"/>
                            </a:rPr>
                            <m:t>𝑖</m:t>
                          </m:r>
                        </m:sub>
                        <m:sup/>
                        <m:e>
                          <m:sSub>
                            <m:e>
                              <m:r>
                                <a:rPr xmlns:a="http://schemas.openxmlformats.org/drawingml/2006/main" sz="2150" i="1">
                                  <a:solidFill>
                                    <a:srgbClr val="000000"/>
                                  </a:solidFill>
                                  <a:latin typeface="Cambria Math" panose="02040503050406030204" pitchFamily="18" charset="0"/>
                                </a:rPr>
                                <m:t>𝑉</m:t>
                              </m:r>
                            </m:e>
                            <m:sub>
                              <m:r>
                                <a:rPr xmlns:a="http://schemas.openxmlformats.org/drawingml/2006/main" sz="2150" i="1">
                                  <a:solidFill>
                                    <a:srgbClr val="000000"/>
                                  </a:solidFill>
                                  <a:latin typeface="Cambria Math" panose="02040503050406030204" pitchFamily="18" charset="0"/>
                                </a:rPr>
                                <m:t>𝑠</m:t>
                              </m:r>
                              <m:r>
                                <a:rPr xmlns:a="http://schemas.openxmlformats.org/drawingml/2006/main" sz="2150" i="1">
                                  <a:solidFill>
                                    <a:srgbClr val="000000"/>
                                  </a:solidFill>
                                  <a:latin typeface="Cambria Math" panose="02040503050406030204" pitchFamily="18" charset="0"/>
                                </a:rPr>
                                <m:t>𝑠</m:t>
                              </m:r>
                              <m:r>
                                <a:rPr xmlns:a="http://schemas.openxmlformats.org/drawingml/2006/main" sz="2150" i="1">
                                  <a:solidFill>
                                    <a:srgbClr val="000000"/>
                                  </a:solidFill>
                                  <a:latin typeface="Cambria Math" panose="02040503050406030204" pitchFamily="18" charset="0"/>
                                </a:rPr>
                                <m:t>′</m:t>
                              </m:r>
                            </m:sub>
                          </m:sSub>
                          <m:r>
                            <a:rPr xmlns:a="http://schemas.openxmlformats.org/drawingml/2006/main" sz="2150" i="1">
                              <a:solidFill>
                                <a:srgbClr val="000000"/>
                              </a:solidFill>
                              <a:latin typeface="Cambria Math" panose="02040503050406030204" pitchFamily="18" charset="0"/>
                            </a:rPr>
                            <m:t>(</m:t>
                          </m:r>
                          <m:limUpp>
                            <m:e>
                              <m:r>
                                <a:rPr xmlns:a="http://schemas.openxmlformats.org/drawingml/2006/main" sz="2150" i="1">
                                  <a:solidFill>
                                    <a:srgbClr val="000000"/>
                                  </a:solidFill>
                                  <a:latin typeface="Cambria Math" panose="02040503050406030204" pitchFamily="18" charset="0"/>
                                </a:rPr>
                                <m:t>𝑥</m:t>
                              </m:r>
                            </m:e>
                            <m:lim>
                              <m:r>
                                <a:rPr xmlns:a="http://schemas.openxmlformats.org/drawingml/2006/main" sz="2150" i="1">
                                  <a:solidFill>
                                    <a:srgbClr val="000000"/>
                                  </a:solidFill>
                                  <a:latin typeface="Cambria Math" panose="02040503050406030204" pitchFamily="18" charset="0"/>
                                </a:rPr>
                                <m:t>¯</m:t>
                              </m:r>
                            </m:lim>
                          </m:limUpp>
                          <m:r>
                            <a:rPr xmlns:a="http://schemas.openxmlformats.org/drawingml/2006/main" sz="2150" i="1">
                              <a:solidFill>
                                <a:srgbClr val="000000"/>
                              </a:solidFill>
                              <a:latin typeface="Cambria Math" panose="02040503050406030204" pitchFamily="18" charset="0"/>
                            </a:rPr>
                            <m:t>,</m:t>
                          </m:r>
                          <m:limUpp>
                            <m:e>
                              <m:r>
                                <a:rPr xmlns:a="http://schemas.openxmlformats.org/drawingml/2006/main" sz="2150" i="1">
                                  <a:solidFill>
                                    <a:srgbClr val="000000"/>
                                  </a:solidFill>
                                  <a:latin typeface="Cambria Math" panose="02040503050406030204" pitchFamily="18" charset="0"/>
                                </a:rPr>
                                <m:t>𝑥</m:t>
                              </m:r>
                            </m:e>
                            <m:lim>
                              <m:r>
                                <a:rPr xmlns:a="http://schemas.openxmlformats.org/drawingml/2006/main" sz="2150" i="1">
                                  <a:solidFill>
                                    <a:srgbClr val="000000"/>
                                  </a:solidFill>
                                  <a:latin typeface="Cambria Math" panose="02040503050406030204" pitchFamily="18" charset="0"/>
                                </a:rPr>
                                <m:t>¯</m:t>
                              </m:r>
                            </m:lim>
                          </m:limUpp>
                          <m:r>
                            <a:rPr xmlns:a="http://schemas.openxmlformats.org/drawingml/2006/main" sz="2150" i="1">
                              <a:solidFill>
                                <a:srgbClr val="000000"/>
                              </a:solidFill>
                              <a:latin typeface="Cambria Math" panose="02040503050406030204" pitchFamily="18" charset="0"/>
                            </a:rPr>
                            <m:t>+</m:t>
                          </m:r>
                          <m:limUpp>
                            <m:e>
                              <m:sSub>
                                <m:e>
                                  <m:r>
                                    <a:rPr xmlns:a="http://schemas.openxmlformats.org/drawingml/2006/main" sz="2150" i="1">
                                      <a:solidFill>
                                        <a:srgbClr val="000000"/>
                                      </a:solidFill>
                                      <a:latin typeface="Cambria Math" panose="02040503050406030204" pitchFamily="18" charset="0"/>
                                    </a:rPr>
                                    <m:t>𝑐</m:t>
                                  </m:r>
                                </m:e>
                                <m:sub>
                                  <m:r>
                                    <a:rPr xmlns:a="http://schemas.openxmlformats.org/drawingml/2006/main" sz="2150" i="1">
                                      <a:solidFill>
                                        <a:srgbClr val="000000"/>
                                      </a:solidFill>
                                      <a:latin typeface="Cambria Math" panose="02040503050406030204" pitchFamily="18" charset="0"/>
                                    </a:rPr>
                                    <m:t>𝑖</m:t>
                                  </m:r>
                                </m:sub>
                              </m:sSub>
                            </m:e>
                            <m:lim>
                              <m:r>
                                <a:rPr xmlns:a="http://schemas.openxmlformats.org/drawingml/2006/main" sz="2150" i="1">
                                  <a:solidFill>
                                    <a:srgbClr val="000000"/>
                                  </a:solidFill>
                                  <a:latin typeface="Cambria Math" panose="02040503050406030204" pitchFamily="18" charset="0"/>
                                </a:rPr>
                                <m:t>¯</m:t>
                              </m:r>
                            </m:lim>
                          </m:limUpp>
                          <m:r>
                            <a:rPr xmlns:a="http://schemas.openxmlformats.org/drawingml/2006/main" sz="2150" i="1">
                              <a:solidFill>
                                <a:srgbClr val="000000"/>
                              </a:solidFill>
                              <a:latin typeface="Cambria Math" panose="02040503050406030204" pitchFamily="18" charset="0"/>
                            </a:rPr>
                            <m:t>)</m:t>
                          </m:r>
                        </m:e>
                      </m:nary>
                    </m:e>
                  </m:nary>
                </m:oMath>
              </m:oMathPara>
            </a14:m>
          </a:p>
          <a:p>
            <a:pPr>
              <a:defRPr>
                <a:latin typeface="+mn-lt"/>
                <a:ea typeface="+mn-ea"/>
                <a:cs typeface="+mn-cs"/>
                <a:sym typeface="Calibri"/>
              </a:defRPr>
            </a:pPr>
            <a14:m>
              <m:oMathPara>
                <m:oMathParaPr>
                  <m:jc m:val="left"/>
                </m:oMathParaPr>
                <m:oMath>
                  <m:sSub>
                    <m:e>
                      <m:r>
                        <a:rPr xmlns:a="http://schemas.openxmlformats.org/drawingml/2006/main" sz="2150" i="1">
                          <a:solidFill>
                            <a:srgbClr val="000000"/>
                          </a:solidFill>
                          <a:latin typeface="Cambria Math" panose="02040503050406030204" pitchFamily="18" charset="0"/>
                        </a:rPr>
                        <m:t>𝑉</m:t>
                      </m:r>
                    </m:e>
                    <m:sub>
                      <m:r>
                        <a:rPr xmlns:a="http://schemas.openxmlformats.org/drawingml/2006/main" sz="2150" i="1">
                          <a:solidFill>
                            <a:srgbClr val="000000"/>
                          </a:solidFill>
                          <a:latin typeface="Cambria Math" panose="02040503050406030204" pitchFamily="18" charset="0"/>
                        </a:rPr>
                        <m:t>𝑠</m:t>
                      </m:r>
                      <m:sSup>
                        <m:e>
                          <m:r>
                            <a:rPr xmlns:a="http://schemas.openxmlformats.org/drawingml/2006/main" sz="2150" i="1">
                              <a:solidFill>
                                <a:srgbClr val="000000"/>
                              </a:solidFill>
                              <a:latin typeface="Cambria Math" panose="02040503050406030204" pitchFamily="18" charset="0"/>
                            </a:rPr>
                            <m:t>𝑠</m:t>
                          </m:r>
                        </m:e>
                        <m:sup>
                          <m:r>
                            <a:rPr xmlns:a="http://schemas.openxmlformats.org/drawingml/2006/main" sz="2150" i="1">
                              <a:solidFill>
                                <a:srgbClr val="000000"/>
                              </a:solidFill>
                              <a:latin typeface="Cambria Math" panose="02040503050406030204" pitchFamily="18" charset="0"/>
                            </a:rPr>
                            <m:t>′</m:t>
                          </m:r>
                        </m:sup>
                      </m:sSup>
                    </m:sub>
                  </m:sSub>
                  <m:d>
                    <m:dPr>
                      <m:ctrlPr>
                        <a:rPr xmlns:a="http://schemas.openxmlformats.org/drawingml/2006/main" sz="2150" i="1">
                          <a:solidFill>
                            <a:srgbClr val="000000"/>
                          </a:solidFill>
                          <a:latin typeface="Cambria Math" panose="02040503050406030204" pitchFamily="18" charset="0"/>
                        </a:rPr>
                      </m:ctrlPr>
                    </m:dPr>
                    <m:e>
                      <m:limUpp>
                        <m:e>
                          <m:r>
                            <a:rPr xmlns:a="http://schemas.openxmlformats.org/drawingml/2006/main" sz="2150" i="1">
                              <a:solidFill>
                                <a:srgbClr val="000000"/>
                              </a:solidFill>
                              <a:latin typeface="Cambria Math" panose="02040503050406030204" pitchFamily="18" charset="0"/>
                            </a:rPr>
                            <m:t>𝑥</m:t>
                          </m:r>
                        </m:e>
                        <m:lim>
                          <m:r>
                            <a:rPr xmlns:a="http://schemas.openxmlformats.org/drawingml/2006/main" sz="2150" i="1">
                              <a:solidFill>
                                <a:srgbClr val="000000"/>
                              </a:solidFill>
                              <a:latin typeface="Cambria Math" panose="02040503050406030204" pitchFamily="18" charset="0"/>
                            </a:rPr>
                            <m:t>¯</m:t>
                          </m:r>
                        </m:lim>
                      </m:limUpp>
                      <m:r>
                        <a:rPr xmlns:a="http://schemas.openxmlformats.org/drawingml/2006/main" sz="2150" i="1">
                          <a:solidFill>
                            <a:srgbClr val="000000"/>
                          </a:solidFill>
                          <a:latin typeface="Cambria Math" panose="02040503050406030204" pitchFamily="18" charset="0"/>
                        </a:rPr>
                        <m:t>,</m:t>
                      </m:r>
                      <m:limUpp>
                        <m:e>
                          <m:r>
                            <a:rPr xmlns:a="http://schemas.openxmlformats.org/drawingml/2006/main" sz="2150" i="1">
                              <a:solidFill>
                                <a:srgbClr val="000000"/>
                              </a:solidFill>
                              <a:latin typeface="Cambria Math" panose="02040503050406030204" pitchFamily="18" charset="0"/>
                            </a:rPr>
                            <m:t>𝑦</m:t>
                          </m:r>
                        </m:e>
                        <m:lim>
                          <m:r>
                            <a:rPr xmlns:a="http://schemas.openxmlformats.org/drawingml/2006/main" sz="2150" i="1">
                              <a:solidFill>
                                <a:srgbClr val="000000"/>
                              </a:solidFill>
                              <a:latin typeface="Cambria Math" panose="02040503050406030204" pitchFamily="18" charset="0"/>
                            </a:rPr>
                            <m:t>¯</m:t>
                          </m:r>
                        </m:lim>
                      </m:limUpp>
                    </m:e>
                  </m:d>
                  <m:r>
                    <a:rPr xmlns:a="http://schemas.openxmlformats.org/drawingml/2006/main" sz="2150" i="1">
                      <a:solidFill>
                        <a:srgbClr val="000000"/>
                      </a:solidFill>
                      <a:latin typeface="Cambria Math" panose="02040503050406030204" pitchFamily="18" charset="0"/>
                    </a:rPr>
                    <m:t>=</m:t>
                  </m:r>
                  <m:sSub>
                    <m:e>
                      <m:r>
                        <m:rPr>
                          <m:sty m:val="p"/>
                        </m:rPr>
                        <a:rPr xmlns:a="http://schemas.openxmlformats.org/drawingml/2006/main" sz="2150" i="1">
                          <a:solidFill>
                            <a:srgbClr val="000000"/>
                          </a:solidFill>
                          <a:latin typeface="Cambria Math" panose="02040503050406030204" pitchFamily="18" charset="0"/>
                        </a:rPr>
                        <m:t>Ψ</m:t>
                      </m:r>
                    </m:e>
                    <m:sub>
                      <m:r>
                        <a:rPr xmlns:a="http://schemas.openxmlformats.org/drawingml/2006/main" sz="2150" i="1">
                          <a:solidFill>
                            <a:srgbClr val="000000"/>
                          </a:solidFill>
                          <a:latin typeface="Cambria Math" panose="02040503050406030204" pitchFamily="18" charset="0"/>
                        </a:rPr>
                        <m:t>𝑠</m:t>
                      </m:r>
                    </m:sub>
                  </m:sSub>
                  <m:d>
                    <m:dPr>
                      <m:ctrlPr>
                        <a:rPr xmlns:a="http://schemas.openxmlformats.org/drawingml/2006/main" sz="2150" i="1">
                          <a:solidFill>
                            <a:srgbClr val="000000"/>
                          </a:solidFill>
                          <a:latin typeface="Cambria Math" panose="02040503050406030204" pitchFamily="18" charset="0"/>
                        </a:rPr>
                      </m:ctrlPr>
                    </m:dPr>
                    <m:e>
                      <m:limUpp>
                        <m:e>
                          <m:r>
                            <a:rPr xmlns:a="http://schemas.openxmlformats.org/drawingml/2006/main" sz="2150" i="1">
                              <a:solidFill>
                                <a:srgbClr val="000000"/>
                              </a:solidFill>
                              <a:latin typeface="Cambria Math" panose="02040503050406030204" pitchFamily="18" charset="0"/>
                            </a:rPr>
                            <m:t>𝑥</m:t>
                          </m:r>
                        </m:e>
                        <m:lim>
                          <m:r>
                            <a:rPr xmlns:a="http://schemas.openxmlformats.org/drawingml/2006/main" sz="2150" i="1">
                              <a:solidFill>
                                <a:srgbClr val="000000"/>
                              </a:solidFill>
                              <a:latin typeface="Cambria Math" panose="02040503050406030204" pitchFamily="18" charset="0"/>
                            </a:rPr>
                            <m:t>¯</m:t>
                          </m:r>
                        </m:lim>
                      </m:limUpp>
                    </m:e>
                  </m:d>
                  <m:sSub>
                    <m:e>
                      <m:r>
                        <a:rPr xmlns:a="http://schemas.openxmlformats.org/drawingml/2006/main" sz="2150" i="1">
                          <a:solidFill>
                            <a:srgbClr val="000000"/>
                          </a:solidFill>
                          <a:latin typeface="Cambria Math" panose="02040503050406030204" pitchFamily="18" charset="0"/>
                        </a:rPr>
                        <m:t>𝐺</m:t>
                      </m:r>
                    </m:e>
                    <m:sub>
                      <m:r>
                        <a:rPr xmlns:a="http://schemas.openxmlformats.org/drawingml/2006/main" sz="2150" i="1">
                          <a:solidFill>
                            <a:srgbClr val="000000"/>
                          </a:solidFill>
                          <a:latin typeface="Cambria Math" panose="02040503050406030204" pitchFamily="18" charset="0"/>
                        </a:rPr>
                        <m:t>𝑠</m:t>
                      </m:r>
                      <m:sSup>
                        <m:e>
                          <m:r>
                            <a:rPr xmlns:a="http://schemas.openxmlformats.org/drawingml/2006/main" sz="2150" i="1">
                              <a:solidFill>
                                <a:srgbClr val="000000"/>
                              </a:solidFill>
                              <a:latin typeface="Cambria Math" panose="02040503050406030204" pitchFamily="18" charset="0"/>
                            </a:rPr>
                            <m:t>𝑠</m:t>
                          </m:r>
                        </m:e>
                        <m:sup>
                          <m:r>
                            <a:rPr xmlns:a="http://schemas.openxmlformats.org/drawingml/2006/main" sz="2150" i="1">
                              <a:solidFill>
                                <a:srgbClr val="000000"/>
                              </a:solidFill>
                              <a:latin typeface="Cambria Math" panose="02040503050406030204" pitchFamily="18" charset="0"/>
                            </a:rPr>
                            <m:t>′</m:t>
                          </m:r>
                        </m:sup>
                      </m:sSup>
                    </m:sub>
                  </m:sSub>
                  <m:d>
                    <m:dPr>
                      <m:ctrlPr>
                        <a:rPr xmlns:a="http://schemas.openxmlformats.org/drawingml/2006/main" sz="2150" i="1">
                          <a:solidFill>
                            <a:srgbClr val="000000"/>
                          </a:solidFill>
                          <a:latin typeface="Cambria Math" panose="02040503050406030204" pitchFamily="18" charset="0"/>
                        </a:rPr>
                      </m:ctrlPr>
                    </m:dPr>
                    <m:e>
                      <m:limUpp>
                        <m:e>
                          <m:r>
                            <a:rPr xmlns:a="http://schemas.openxmlformats.org/drawingml/2006/main" sz="2150" i="1">
                              <a:solidFill>
                                <a:srgbClr val="000000"/>
                              </a:solidFill>
                              <a:latin typeface="Cambria Math" panose="02040503050406030204" pitchFamily="18" charset="0"/>
                            </a:rPr>
                            <m:t>𝑥</m:t>
                          </m:r>
                        </m:e>
                        <m:lim>
                          <m:r>
                            <a:rPr xmlns:a="http://schemas.openxmlformats.org/drawingml/2006/main" sz="2150" i="1">
                              <a:solidFill>
                                <a:srgbClr val="000000"/>
                              </a:solidFill>
                              <a:latin typeface="Cambria Math" panose="02040503050406030204" pitchFamily="18" charset="0"/>
                            </a:rPr>
                            <m:t>¯</m:t>
                          </m:r>
                        </m:lim>
                      </m:limUpp>
                      <m:r>
                        <a:rPr xmlns:a="http://schemas.openxmlformats.org/drawingml/2006/main" sz="2150" i="1">
                          <a:solidFill>
                            <a:srgbClr val="000000"/>
                          </a:solidFill>
                          <a:latin typeface="Cambria Math" panose="02040503050406030204" pitchFamily="18" charset="0"/>
                        </a:rPr>
                        <m:t>,</m:t>
                      </m:r>
                      <m:limUpp>
                        <m:e>
                          <m:r>
                            <a:rPr xmlns:a="http://schemas.openxmlformats.org/drawingml/2006/main" sz="2150" i="1">
                              <a:solidFill>
                                <a:srgbClr val="000000"/>
                              </a:solidFill>
                              <a:latin typeface="Cambria Math" panose="02040503050406030204" pitchFamily="18" charset="0"/>
                            </a:rPr>
                            <m:t>𝑦</m:t>
                          </m:r>
                        </m:e>
                        <m:lim>
                          <m:r>
                            <a:rPr xmlns:a="http://schemas.openxmlformats.org/drawingml/2006/main" sz="2150" i="1">
                              <a:solidFill>
                                <a:srgbClr val="000000"/>
                              </a:solidFill>
                              <a:latin typeface="Cambria Math" panose="02040503050406030204" pitchFamily="18" charset="0"/>
                            </a:rPr>
                            <m:t>¯</m:t>
                          </m:r>
                        </m:lim>
                      </m:limUpp>
                    </m:e>
                  </m:d>
                  <m:sSub>
                    <m:e>
                      <m:r>
                        <m:rPr>
                          <m:sty m:val="p"/>
                        </m:rPr>
                        <a:rPr xmlns:a="http://schemas.openxmlformats.org/drawingml/2006/main" sz="2150" i="1">
                          <a:solidFill>
                            <a:srgbClr val="000000"/>
                          </a:solidFill>
                          <a:latin typeface="Cambria Math" panose="02040503050406030204" pitchFamily="18" charset="0"/>
                        </a:rPr>
                        <m:t>Ψ</m:t>
                      </m:r>
                    </m:e>
                    <m:sub>
                      <m:sSup>
                        <m:e>
                          <m:r>
                            <a:rPr xmlns:a="http://schemas.openxmlformats.org/drawingml/2006/main" sz="2150" i="1">
                              <a:solidFill>
                                <a:srgbClr val="000000"/>
                              </a:solidFill>
                              <a:latin typeface="Cambria Math" panose="02040503050406030204" pitchFamily="18" charset="0"/>
                            </a:rPr>
                            <m:t>𝑠</m:t>
                          </m:r>
                        </m:e>
                        <m:sup>
                          <m:r>
                            <a:rPr xmlns:a="http://schemas.openxmlformats.org/drawingml/2006/main" sz="2150" i="1">
                              <a:solidFill>
                                <a:srgbClr val="000000"/>
                              </a:solidFill>
                              <a:latin typeface="Cambria Math" panose="02040503050406030204" pitchFamily="18" charset="0"/>
                            </a:rPr>
                            <m:t>′</m:t>
                          </m:r>
                        </m:sup>
                      </m:sSup>
                    </m:sub>
                  </m:sSub>
                  <m:r>
                    <a:rPr xmlns:a="http://schemas.openxmlformats.org/drawingml/2006/main" sz="2150" i="1">
                      <a:solidFill>
                        <a:srgbClr val="000000"/>
                      </a:solidFill>
                      <a:latin typeface="Cambria Math" panose="02040503050406030204" pitchFamily="18" charset="0"/>
                    </a:rPr>
                    <m:t>(</m:t>
                  </m:r>
                  <m:limUpp>
                    <m:e>
                      <m:r>
                        <a:rPr xmlns:a="http://schemas.openxmlformats.org/drawingml/2006/main" sz="2150" i="1">
                          <a:solidFill>
                            <a:srgbClr val="000000"/>
                          </a:solidFill>
                          <a:latin typeface="Cambria Math" panose="02040503050406030204" pitchFamily="18" charset="0"/>
                        </a:rPr>
                        <m:t>𝑦</m:t>
                      </m:r>
                    </m:e>
                    <m:lim>
                      <m:r>
                        <a:rPr xmlns:a="http://schemas.openxmlformats.org/drawingml/2006/main" sz="2150" i="1">
                          <a:solidFill>
                            <a:srgbClr val="000000"/>
                          </a:solidFill>
                          <a:latin typeface="Cambria Math" panose="02040503050406030204" pitchFamily="18" charset="0"/>
                        </a:rPr>
                        <m:t>¯</m:t>
                      </m:r>
                    </m:lim>
                  </m:limUpp>
                  <m:r>
                    <a:rPr xmlns:a="http://schemas.openxmlformats.org/drawingml/2006/main" sz="2150" i="1">
                      <a:solidFill>
                        <a:srgbClr val="000000"/>
                      </a:solidFill>
                      <a:latin typeface="Cambria Math" panose="02040503050406030204" pitchFamily="18" charset="0"/>
                    </a:rPr>
                    <m:t>)</m:t>
                  </m:r>
                </m:oMath>
              </m:oMathPara>
            </a14:m>
          </a:p>
          <a:p>
            <a:pPr>
              <a:defRPr>
                <a:latin typeface="+mn-lt"/>
                <a:ea typeface="+mn-ea"/>
                <a:cs typeface="+mn-cs"/>
                <a:sym typeface="Calibri"/>
              </a:defRPr>
            </a:pPr>
            <a14:m>
              <m:oMathPara>
                <m:oMathParaPr>
                  <m:jc m:val="left"/>
                </m:oMathParaPr>
                <m:oMath>
                  <m:sSub>
                    <m:e>
                      <m:r>
                        <a:rPr xmlns:a="http://schemas.openxmlformats.org/drawingml/2006/main" sz="1950" i="1">
                          <a:solidFill>
                            <a:srgbClr val="000000"/>
                          </a:solidFill>
                          <a:latin typeface="Cambria Math" panose="02040503050406030204" pitchFamily="18" charset="0"/>
                        </a:rPr>
                        <m:t>𝐺</m:t>
                      </m:r>
                    </m:e>
                    <m:sub>
                      <m:r>
                        <a:rPr xmlns:a="http://schemas.openxmlformats.org/drawingml/2006/main" sz="1950" i="1">
                          <a:solidFill>
                            <a:srgbClr val="000000"/>
                          </a:solidFill>
                          <a:latin typeface="Cambria Math" panose="02040503050406030204" pitchFamily="18" charset="0"/>
                        </a:rPr>
                        <m:t>𝑠</m:t>
                      </m:r>
                      <m:sSup>
                        <m:e>
                          <m:r>
                            <a:rPr xmlns:a="http://schemas.openxmlformats.org/drawingml/2006/main" sz="1950" i="1">
                              <a:solidFill>
                                <a:srgbClr val="000000"/>
                              </a:solidFill>
                              <a:latin typeface="Cambria Math" panose="02040503050406030204" pitchFamily="18" charset="0"/>
                            </a:rPr>
                            <m:t>𝑠</m:t>
                          </m:r>
                        </m:e>
                        <m:sup>
                          <m:r>
                            <a:rPr xmlns:a="http://schemas.openxmlformats.org/drawingml/2006/main" sz="1950" i="1">
                              <a:solidFill>
                                <a:srgbClr val="000000"/>
                              </a:solidFill>
                              <a:latin typeface="Cambria Math" panose="02040503050406030204" pitchFamily="18" charset="0"/>
                            </a:rPr>
                            <m:t>′</m:t>
                          </m:r>
                        </m:sup>
                      </m:sSup>
                    </m:sub>
                  </m:sSub>
                  <m:d>
                    <m:dPr>
                      <m:ctrlPr>
                        <a:rPr xmlns:a="http://schemas.openxmlformats.org/drawingml/2006/main" sz="1950" i="1">
                          <a:solidFill>
                            <a:srgbClr val="000000"/>
                          </a:solidFill>
                          <a:latin typeface="Cambria Math" panose="02040503050406030204" pitchFamily="18" charset="0"/>
                        </a:rPr>
                      </m:ctrlPr>
                    </m:dPr>
                    <m:e>
                      <m:limUpp>
                        <m:e>
                          <m:r>
                            <a:rPr xmlns:a="http://schemas.openxmlformats.org/drawingml/2006/main" sz="1950" i="1">
                              <a:solidFill>
                                <a:srgbClr val="000000"/>
                              </a:solidFill>
                              <a:latin typeface="Cambria Math" panose="02040503050406030204" pitchFamily="18" charset="0"/>
                            </a:rPr>
                            <m:t>𝑥</m:t>
                          </m:r>
                        </m:e>
                        <m:lim>
                          <m:r>
                            <a:rPr xmlns:a="http://schemas.openxmlformats.org/drawingml/2006/main" sz="1950" i="1">
                              <a:solidFill>
                                <a:srgbClr val="000000"/>
                              </a:solidFill>
                              <a:latin typeface="Cambria Math" panose="02040503050406030204" pitchFamily="18" charset="0"/>
                            </a:rPr>
                            <m:t>¯</m:t>
                          </m:r>
                        </m:lim>
                      </m:limUpp>
                      <m:r>
                        <a:rPr xmlns:a="http://schemas.openxmlformats.org/drawingml/2006/main" sz="1950" i="1">
                          <a:solidFill>
                            <a:srgbClr val="000000"/>
                          </a:solidFill>
                          <a:latin typeface="Cambria Math" panose="02040503050406030204" pitchFamily="18" charset="0"/>
                        </a:rPr>
                        <m:t>,</m:t>
                      </m:r>
                      <m:limUpp>
                        <m:e>
                          <m:r>
                            <a:rPr xmlns:a="http://schemas.openxmlformats.org/drawingml/2006/main" sz="1950" i="1">
                              <a:solidFill>
                                <a:srgbClr val="000000"/>
                              </a:solidFill>
                              <a:latin typeface="Cambria Math" panose="02040503050406030204" pitchFamily="18" charset="0"/>
                            </a:rPr>
                            <m:t>𝑦</m:t>
                          </m:r>
                        </m:e>
                        <m:lim>
                          <m:r>
                            <a:rPr xmlns:a="http://schemas.openxmlformats.org/drawingml/2006/main" sz="1950" i="1">
                              <a:solidFill>
                                <a:srgbClr val="000000"/>
                              </a:solidFill>
                              <a:latin typeface="Cambria Math" panose="02040503050406030204" pitchFamily="18" charset="0"/>
                            </a:rPr>
                            <m:t>¯</m:t>
                          </m:r>
                        </m:lim>
                      </m:limUpp>
                    </m:e>
                  </m:d>
                  <m:r>
                    <a:rPr xmlns:a="http://schemas.openxmlformats.org/drawingml/2006/main" sz="1950" i="1">
                      <a:solidFill>
                        <a:srgbClr val="000000"/>
                      </a:solidFill>
                      <a:latin typeface="Cambria Math" panose="02040503050406030204" pitchFamily="18" charset="0"/>
                    </a:rPr>
                    <m:t>=</m:t>
                  </m:r>
                  <m:d>
                    <m:dPr>
                      <m:ctrlPr>
                        <a:rPr xmlns:a="http://schemas.openxmlformats.org/drawingml/2006/main" sz="1950" i="1">
                          <a:solidFill>
                            <a:srgbClr val="000000"/>
                          </a:solidFill>
                          <a:latin typeface="Cambria Math" panose="02040503050406030204" pitchFamily="18" charset="0"/>
                        </a:rPr>
                      </m:ctrlPr>
                      <m:begChr m:val="{"/>
                      <m:endChr m:val=""/>
                    </m:dPr>
                    <m:e>
                      <m:eqArr>
                        <m:eqArrPr>
                          <m:ctrlPr>
                            <a:rPr xmlns:a="http://schemas.openxmlformats.org/drawingml/2006/main" sz="1950" i="1">
                              <a:solidFill>
                                <a:srgbClr val="000000"/>
                              </a:solidFill>
                              <a:latin typeface="Cambria Math" panose="02040503050406030204" pitchFamily="18" charset="0"/>
                            </a:rPr>
                          </m:ctrlPr>
                        </m:eqArrPr>
                        <m:e>
                          <m:sSub>
                            <m:e>
                              <m:r>
                                <a:rPr xmlns:a="http://schemas.openxmlformats.org/drawingml/2006/main" sz="1950" i="1">
                                  <a:solidFill>
                                    <a:srgbClr val="000000"/>
                                  </a:solidFill>
                                  <a:latin typeface="Cambria Math" panose="02040503050406030204" pitchFamily="18" charset="0"/>
                                </a:rPr>
                                <m:t>𝐺</m:t>
                              </m:r>
                            </m:e>
                            <m:sub>
                              <m:r>
                                <a:rPr xmlns:a="http://schemas.openxmlformats.org/drawingml/2006/main" sz="1950" i="1">
                                  <a:solidFill>
                                    <a:srgbClr val="000000"/>
                                  </a:solidFill>
                                  <a:latin typeface="Cambria Math" panose="02040503050406030204" pitchFamily="18" charset="0"/>
                                </a:rPr>
                                <m:t>𝑠</m:t>
                              </m:r>
                              <m:sSup>
                                <m:e>
                                  <m:r>
                                    <a:rPr xmlns:a="http://schemas.openxmlformats.org/drawingml/2006/main" sz="1950" i="1">
                                      <a:solidFill>
                                        <a:srgbClr val="000000"/>
                                      </a:solidFill>
                                      <a:latin typeface="Cambria Math" panose="02040503050406030204" pitchFamily="18" charset="0"/>
                                    </a:rPr>
                                    <m:t>𝑠</m:t>
                                  </m:r>
                                </m:e>
                                <m:sup>
                                  <m:r>
                                    <a:rPr xmlns:a="http://schemas.openxmlformats.org/drawingml/2006/main" sz="1950" i="1">
                                      <a:solidFill>
                                        <a:srgbClr val="000000"/>
                                      </a:solidFill>
                                      <a:latin typeface="Cambria Math" panose="02040503050406030204" pitchFamily="18" charset="0"/>
                                    </a:rPr>
                                    <m:t>′</m:t>
                                  </m:r>
                                </m:sup>
                              </m:sSup>
                            </m:sub>
                          </m:sSub>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е</m:t>
                          </m:r>
                          <m:r>
                            <a:rPr xmlns:a="http://schemas.openxmlformats.org/drawingml/2006/main" sz="1950" i="1">
                              <a:solidFill>
                                <a:srgbClr val="000000"/>
                              </a:solidFill>
                              <a:latin typeface="Cambria Math" panose="02040503050406030204" pitchFamily="18" charset="0"/>
                            </a:rPr>
                            <m:t>с</m:t>
                          </m:r>
                          <m:r>
                            <a:rPr xmlns:a="http://schemas.openxmlformats.org/drawingml/2006/main" sz="1950" i="1">
                              <a:solidFill>
                                <a:srgbClr val="000000"/>
                              </a:solidFill>
                              <a:latin typeface="Cambria Math" panose="02040503050406030204" pitchFamily="18" charset="0"/>
                            </a:rPr>
                            <m:t>л</m:t>
                          </m:r>
                          <m:r>
                            <a:rPr xmlns:a="http://schemas.openxmlformats.org/drawingml/2006/main" sz="1950" i="1">
                              <a:solidFill>
                                <a:srgbClr val="000000"/>
                              </a:solidFill>
                              <a:latin typeface="Cambria Math" panose="02040503050406030204" pitchFamily="18" charset="0"/>
                            </a:rPr>
                            <m:t>и</m:t>
                          </m:r>
                          <m:d>
                            <m:dPr>
                              <m:ctrlPr>
                                <a:rPr xmlns:a="http://schemas.openxmlformats.org/drawingml/2006/main" sz="1950" i="1">
                                  <a:solidFill>
                                    <a:srgbClr val="000000"/>
                                  </a:solidFill>
                                  <a:latin typeface="Cambria Math" panose="02040503050406030204" pitchFamily="18" charset="0"/>
                                </a:rPr>
                              </m:ctrlPr>
                              <m:begChr m:val="|"/>
                              <m:endChr m:val="|"/>
                            </m:dPr>
                            <m:e>
                              <m:limUpp>
                                <m:e>
                                  <m:r>
                                    <a:rPr xmlns:a="http://schemas.openxmlformats.org/drawingml/2006/main" sz="1950" i="1">
                                      <a:solidFill>
                                        <a:srgbClr val="000000"/>
                                      </a:solidFill>
                                      <a:latin typeface="Cambria Math" panose="02040503050406030204" pitchFamily="18" charset="0"/>
                                    </a:rPr>
                                    <m:t>𝑦</m:t>
                                  </m:r>
                                </m:e>
                                <m:lim>
                                  <m:r>
                                    <a:rPr xmlns:a="http://schemas.openxmlformats.org/drawingml/2006/main" sz="1950" i="1">
                                      <a:solidFill>
                                        <a:srgbClr val="000000"/>
                                      </a:solidFill>
                                      <a:latin typeface="Cambria Math" panose="02040503050406030204" pitchFamily="18" charset="0"/>
                                    </a:rPr>
                                    <m:t>¯</m:t>
                                  </m:r>
                                </m:lim>
                              </m:limUpp>
                              <m:r>
                                <a:rPr xmlns:a="http://schemas.openxmlformats.org/drawingml/2006/main" sz="1950" i="1">
                                  <a:solidFill>
                                    <a:srgbClr val="000000"/>
                                  </a:solidFill>
                                  <a:latin typeface="Cambria Math" panose="02040503050406030204" pitchFamily="18" charset="0"/>
                                </a:rPr>
                                <m:t>−</m:t>
                              </m:r>
                              <m:limUpp>
                                <m:e>
                                  <m:r>
                                    <a:rPr xmlns:a="http://schemas.openxmlformats.org/drawingml/2006/main" sz="1950" i="1">
                                      <a:solidFill>
                                        <a:srgbClr val="000000"/>
                                      </a:solidFill>
                                      <a:latin typeface="Cambria Math" panose="02040503050406030204" pitchFamily="18" charset="0"/>
                                    </a:rPr>
                                    <m:t>𝑥</m:t>
                                  </m:r>
                                </m:e>
                                <m:lim>
                                  <m:r>
                                    <a:rPr xmlns:a="http://schemas.openxmlformats.org/drawingml/2006/main" sz="1950" i="1">
                                      <a:solidFill>
                                        <a:srgbClr val="000000"/>
                                      </a:solidFill>
                                      <a:latin typeface="Cambria Math" panose="02040503050406030204" pitchFamily="18" charset="0"/>
                                    </a:rPr>
                                    <m:t>¯</m:t>
                                  </m:r>
                                </m:lim>
                              </m:limUpp>
                            </m:e>
                          </m:d>
                          <m:r>
                            <a:rPr xmlns:a="http://schemas.openxmlformats.org/drawingml/2006/main" sz="1950" i="1">
                              <a:solidFill>
                                <a:srgbClr val="000000"/>
                              </a:solidFill>
                              <a:latin typeface="Cambria Math" panose="02040503050406030204" pitchFamily="18" charset="0"/>
                            </a:rPr>
                            <m:t>&lt;</m:t>
                          </m:r>
                          <m:sSub>
                            <m:e>
                              <m:r>
                                <a:rPr xmlns:a="http://schemas.openxmlformats.org/drawingml/2006/main" sz="1950" i="1">
                                  <a:solidFill>
                                    <a:srgbClr val="000000"/>
                                  </a:solidFill>
                                  <a:latin typeface="Cambria Math" panose="02040503050406030204" pitchFamily="18" charset="0"/>
                                </a:rPr>
                                <m:t>𝑐</m:t>
                              </m:r>
                            </m:e>
                            <m:sub>
                              <m:r>
                                <a:rPr xmlns:a="http://schemas.openxmlformats.org/drawingml/2006/main" sz="1950" i="1">
                                  <a:solidFill>
                                    <a:srgbClr val="000000"/>
                                  </a:solidFill>
                                  <a:latin typeface="Cambria Math" panose="02040503050406030204" pitchFamily="18" charset="0"/>
                                </a:rPr>
                                <m:t>𝑚</m:t>
                              </m:r>
                              <m:r>
                                <a:rPr xmlns:a="http://schemas.openxmlformats.org/drawingml/2006/main" sz="1950" i="1">
                                  <a:solidFill>
                                    <a:srgbClr val="000000"/>
                                  </a:solidFill>
                                  <a:latin typeface="Cambria Math" panose="02040503050406030204" pitchFamily="18" charset="0"/>
                                </a:rPr>
                                <m:t>𝑎</m:t>
                              </m:r>
                              <m:r>
                                <a:rPr xmlns:a="http://schemas.openxmlformats.org/drawingml/2006/main" sz="1950" i="1">
                                  <a:solidFill>
                                    <a:srgbClr val="000000"/>
                                  </a:solidFill>
                                  <a:latin typeface="Cambria Math" panose="02040503050406030204" pitchFamily="18" charset="0"/>
                                </a:rPr>
                                <m:t>𝑥</m:t>
                              </m:r>
                            </m:sub>
                          </m:sSub>
                        </m:e>
                        <m:e>
                          <m:r>
                            <a:rPr xmlns:a="http://schemas.openxmlformats.org/drawingml/2006/main" sz="1950" i="1">
                              <a:solidFill>
                                <a:srgbClr val="000000"/>
                              </a:solidFill>
                              <a:latin typeface="Cambria Math" panose="02040503050406030204" pitchFamily="18" charset="0"/>
                            </a:rPr>
                            <m:t>0,</m:t>
                          </m:r>
                          <m:r>
                            <a:rPr xmlns:a="http://schemas.openxmlformats.org/drawingml/2006/main" sz="1950" i="1">
                              <a:solidFill>
                                <a:srgbClr val="000000"/>
                              </a:solidFill>
                              <a:latin typeface="Cambria Math" panose="02040503050406030204" pitchFamily="18" charset="0"/>
                            </a:rPr>
                            <m:t>и</m:t>
                          </m:r>
                          <m:r>
                            <a:rPr xmlns:a="http://schemas.openxmlformats.org/drawingml/2006/main" sz="1950" i="1">
                              <a:solidFill>
                                <a:srgbClr val="000000"/>
                              </a:solidFill>
                              <a:latin typeface="Cambria Math" panose="02040503050406030204" pitchFamily="18" charset="0"/>
                            </a:rPr>
                            <m:t>н</m:t>
                          </m:r>
                          <m:r>
                            <a:rPr xmlns:a="http://schemas.openxmlformats.org/drawingml/2006/main" sz="1950" i="1">
                              <a:solidFill>
                                <a:srgbClr val="000000"/>
                              </a:solidFill>
                              <a:latin typeface="Cambria Math" panose="02040503050406030204" pitchFamily="18" charset="0"/>
                            </a:rPr>
                            <m:t>а</m:t>
                          </m:r>
                          <m:r>
                            <a:rPr xmlns:a="http://schemas.openxmlformats.org/drawingml/2006/main" sz="1950" i="1">
                              <a:solidFill>
                                <a:srgbClr val="000000"/>
                              </a:solidFill>
                              <a:latin typeface="Cambria Math" panose="02040503050406030204" pitchFamily="18" charset="0"/>
                            </a:rPr>
                            <m:t>ч</m:t>
                          </m:r>
                          <m:r>
                            <a:rPr xmlns:a="http://schemas.openxmlformats.org/drawingml/2006/main" sz="1950" i="1">
                              <a:solidFill>
                                <a:srgbClr val="000000"/>
                              </a:solidFill>
                              <a:latin typeface="Cambria Math" panose="02040503050406030204" pitchFamily="18" charset="0"/>
                            </a:rPr>
                            <m:t>е</m:t>
                          </m:r>
                        </m:e>
                      </m:eqArr>
                    </m:e>
                  </m:d>
                </m:oMath>
              </m:oMathPara>
            </a14:m>
          </a:p>
          <a:p>
            <a:pPr>
              <a:defRPr>
                <a:latin typeface="+mn-lt"/>
                <a:ea typeface="+mn-ea"/>
                <a:cs typeface="+mn-cs"/>
                <a:sym typeface="Calibri"/>
              </a:defRPr>
            </a:pPr>
            <a14:m>
              <m:oMathPara>
                <m:oMathParaPr>
                  <m:jc m:val="left"/>
                </m:oMathParaPr>
                <m:oMath>
                  <m:r>
                    <m:rPr>
                      <m:sty m:val="p"/>
                    </m:rPr>
                    <a:rPr xmlns:a="http://schemas.openxmlformats.org/drawingml/2006/main" sz="2050" i="1">
                      <a:solidFill>
                        <a:srgbClr val="000000"/>
                      </a:solidFill>
                      <a:latin typeface="Cambria Math" panose="02040503050406030204" pitchFamily="18" charset="0"/>
                    </a:rPr>
                    <m:t>Ψ</m:t>
                  </m:r>
                  <m:d>
                    <m:dPr>
                      <m:ctrlPr>
                        <a:rPr xmlns:a="http://schemas.openxmlformats.org/drawingml/2006/main" sz="2050" i="1">
                          <a:solidFill>
                            <a:srgbClr val="000000"/>
                          </a:solidFill>
                          <a:latin typeface="Cambria Math" panose="02040503050406030204" pitchFamily="18" charset="0"/>
                        </a:rPr>
                      </m:ctrlPr>
                    </m:dPr>
                    <m:e>
                      <m:limUpp>
                        <m:e>
                          <m:r>
                            <a:rPr xmlns:a="http://schemas.openxmlformats.org/drawingml/2006/main" sz="2050" i="1">
                              <a:solidFill>
                                <a:srgbClr val="000000"/>
                              </a:solidFill>
                              <a:latin typeface="Cambria Math" panose="02040503050406030204" pitchFamily="18" charset="0"/>
                            </a:rPr>
                            <m:t>𝑥</m:t>
                          </m:r>
                        </m:e>
                        <m:lim>
                          <m:r>
                            <a:rPr xmlns:a="http://schemas.openxmlformats.org/drawingml/2006/main" sz="2050" i="1">
                              <a:solidFill>
                                <a:srgbClr val="000000"/>
                              </a:solidFill>
                              <a:latin typeface="Cambria Math" panose="02040503050406030204" pitchFamily="18" charset="0"/>
                            </a:rPr>
                            <m:t>¯</m:t>
                          </m:r>
                        </m:lim>
                      </m:limUpp>
                    </m:e>
                  </m:d>
                  <m:r>
                    <a:rPr xmlns:a="http://schemas.openxmlformats.org/drawingml/2006/main" sz="2050" i="1">
                      <a:solidFill>
                        <a:srgbClr val="000000"/>
                      </a:solidFill>
                      <a:latin typeface="Cambria Math" panose="02040503050406030204" pitchFamily="18" charset="0"/>
                    </a:rPr>
                    <m:t>=</m:t>
                  </m:r>
                  <m:r>
                    <m:rPr>
                      <m:sty m:val="p"/>
                    </m:rPr>
                    <a:rPr xmlns:a="http://schemas.openxmlformats.org/drawingml/2006/main" sz="2050" i="1">
                      <a:solidFill>
                        <a:srgbClr val="000000"/>
                      </a:solidFill>
                      <a:latin typeface="Cambria Math" panose="02040503050406030204" pitchFamily="18" charset="0"/>
                    </a:rPr>
                    <m:t>Ψ</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𝜌</m:t>
                  </m:r>
                  <m:r>
                    <a:rPr xmlns:a="http://schemas.openxmlformats.org/drawingml/2006/main" sz="2050" i="1">
                      <a:solidFill>
                        <a:srgbClr val="000000"/>
                      </a:solidFill>
                      <a:latin typeface="Cambria Math" panose="02040503050406030204" pitchFamily="18" charset="0"/>
                    </a:rPr>
                    <m:t>(</m:t>
                  </m:r>
                  <m:limUpp>
                    <m:e>
                      <m:r>
                        <a:rPr xmlns:a="http://schemas.openxmlformats.org/drawingml/2006/main" sz="2050" i="1">
                          <a:solidFill>
                            <a:srgbClr val="000000"/>
                          </a:solidFill>
                          <a:latin typeface="Cambria Math" panose="02040503050406030204" pitchFamily="18" charset="0"/>
                        </a:rPr>
                        <m:t>𝑥</m:t>
                      </m:r>
                    </m:e>
                    <m:lim>
                      <m:r>
                        <a:rPr xmlns:a="http://schemas.openxmlformats.org/drawingml/2006/main" sz="2050" i="1">
                          <a:solidFill>
                            <a:srgbClr val="000000"/>
                          </a:solidFill>
                          <a:latin typeface="Cambria Math" panose="02040503050406030204" pitchFamily="18" charset="0"/>
                        </a:rPr>
                        <m:t>¯</m:t>
                      </m:r>
                    </m:lim>
                  </m:limUpp>
                  <m:sSub>
                    <m:e>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𝜌</m:t>
                      </m:r>
                    </m:e>
                    <m:sub>
                      <m:r>
                        <a:rPr xmlns:a="http://schemas.openxmlformats.org/drawingml/2006/main" sz="2050" i="1">
                          <a:solidFill>
                            <a:srgbClr val="000000"/>
                          </a:solidFill>
                          <a:latin typeface="Cambria Math" panose="02040503050406030204" pitchFamily="18" charset="0"/>
                        </a:rPr>
                        <m:t>0</m:t>
                      </m:r>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𝑒</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𝜌</m:t>
                  </m:r>
                  <m:r>
                    <a:rPr xmlns:a="http://schemas.openxmlformats.org/drawingml/2006/main" sz="2050" i="1">
                      <a:solidFill>
                        <a:srgbClr val="000000"/>
                      </a:solidFill>
                      <a:latin typeface="Cambria Math" panose="02040503050406030204" pitchFamily="18" charset="0"/>
                    </a:rPr>
                    <m:t>/</m:t>
                  </m:r>
                  <m:sSub>
                    <m:e>
                      <m:r>
                        <a:rPr xmlns:a="http://schemas.openxmlformats.org/drawingml/2006/main" sz="2050" i="1">
                          <a:solidFill>
                            <a:srgbClr val="000000"/>
                          </a:solidFill>
                          <a:latin typeface="Cambria Math" panose="02040503050406030204" pitchFamily="18" charset="0"/>
                        </a:rPr>
                        <m:t>𝜌</m:t>
                      </m:r>
                    </m:e>
                    <m:sub>
                      <m:r>
                        <a:rPr xmlns:a="http://schemas.openxmlformats.org/drawingml/2006/main" sz="2050" i="1">
                          <a:solidFill>
                            <a:srgbClr val="000000"/>
                          </a:solidFill>
                          <a:latin typeface="Cambria Math" panose="02040503050406030204" pitchFamily="18" charset="0"/>
                        </a:rPr>
                        <m:t>0</m:t>
                      </m:r>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oMath>
              </m:oMathPara>
            </a14:m>
          </a:p>
          <a:p>
            <a:pPr>
              <a:defRPr>
                <a:latin typeface="+mn-lt"/>
                <a:ea typeface="+mn-ea"/>
                <a:cs typeface="+mn-cs"/>
                <a:sym typeface="Calibri"/>
              </a:defRPr>
            </a:pPr>
            <a14:m>
              <m:oMathPara>
                <m:oMathParaPr>
                  <m:jc m:val="left"/>
                </m:oMathParaPr>
                <m:oMath>
                  <m:limUpp>
                    <m:e>
                      <m:r>
                        <a:rPr xmlns:a="http://schemas.openxmlformats.org/drawingml/2006/main" sz="2150" i="1">
                          <a:solidFill>
                            <a:srgbClr val="000000"/>
                          </a:solidFill>
                          <a:latin typeface="Cambria Math" panose="02040503050406030204" pitchFamily="18" charset="0"/>
                        </a:rPr>
                        <m:t>𝐹</m:t>
                      </m:r>
                    </m:e>
                    <m:lim>
                      <m:r>
                        <a:rPr xmlns:a="http://schemas.openxmlformats.org/drawingml/2006/main" sz="2150" i="1">
                          <a:solidFill>
                            <a:srgbClr val="000000"/>
                          </a:solidFill>
                          <a:latin typeface="Cambria Math" panose="02040503050406030204" pitchFamily="18" charset="0"/>
                        </a:rPr>
                        <m:t>→</m:t>
                      </m:r>
                    </m:lim>
                  </m:limUpp>
                  <m:r>
                    <a:rPr xmlns:a="http://schemas.openxmlformats.org/drawingml/2006/main" sz="2150" i="1">
                      <a:solidFill>
                        <a:srgbClr val="000000"/>
                      </a:solidFill>
                      <a:latin typeface="Cambria Math" panose="02040503050406030204" pitchFamily="18" charset="0"/>
                    </a:rPr>
                    <m:t>(</m:t>
                  </m:r>
                  <m:limUpp>
                    <m:e>
                      <m:r>
                        <a:rPr xmlns:a="http://schemas.openxmlformats.org/drawingml/2006/main" sz="2150" i="1">
                          <a:solidFill>
                            <a:srgbClr val="000000"/>
                          </a:solidFill>
                          <a:latin typeface="Cambria Math" panose="02040503050406030204" pitchFamily="18" charset="0"/>
                        </a:rPr>
                        <m:t>𝑥</m:t>
                      </m:r>
                    </m:e>
                    <m:lim>
                      <m:r>
                        <a:rPr xmlns:a="http://schemas.openxmlformats.org/drawingml/2006/main" sz="2150" i="1">
                          <a:solidFill>
                            <a:srgbClr val="000000"/>
                          </a:solidFill>
                          <a:latin typeface="Cambria Math" panose="02040503050406030204" pitchFamily="18" charset="0"/>
                        </a:rPr>
                        <m:t>¯</m:t>
                      </m:r>
                    </m:lim>
                  </m:limUpp>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𝑡</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𝐺</m:t>
                  </m:r>
                  <m:r>
                    <m:rPr>
                      <m:sty m:val="p"/>
                    </m:rPr>
                    <a:rPr xmlns:a="http://schemas.openxmlformats.org/drawingml/2006/main" sz="2150" i="1">
                      <a:solidFill>
                        <a:srgbClr val="000000"/>
                      </a:solidFill>
                      <a:latin typeface="Cambria Math" panose="02040503050406030204" pitchFamily="18" charset="0"/>
                    </a:rPr>
                    <m:t>Ψ</m:t>
                  </m:r>
                  <m:d>
                    <m:dPr>
                      <m:ctrlPr>
                        <a:rPr xmlns:a="http://schemas.openxmlformats.org/drawingml/2006/main" sz="2150" i="1">
                          <a:solidFill>
                            <a:srgbClr val="000000"/>
                          </a:solidFill>
                          <a:latin typeface="Cambria Math" panose="02040503050406030204" pitchFamily="18" charset="0"/>
                        </a:rPr>
                      </m:ctrlPr>
                    </m:dPr>
                    <m:e>
                      <m:limUpp>
                        <m:e>
                          <m:r>
                            <a:rPr xmlns:a="http://schemas.openxmlformats.org/drawingml/2006/main" sz="2150" i="1">
                              <a:solidFill>
                                <a:srgbClr val="000000"/>
                              </a:solidFill>
                              <a:latin typeface="Cambria Math" panose="02040503050406030204" pitchFamily="18" charset="0"/>
                            </a:rPr>
                            <m:t>𝑥</m:t>
                          </m:r>
                        </m:e>
                        <m:lim>
                          <m:r>
                            <a:rPr xmlns:a="http://schemas.openxmlformats.org/drawingml/2006/main" sz="2150" i="1">
                              <a:solidFill>
                                <a:srgbClr val="000000"/>
                              </a:solidFill>
                              <a:latin typeface="Cambria Math" panose="02040503050406030204" pitchFamily="18" charset="0"/>
                            </a:rPr>
                            <m:t>¯</m:t>
                          </m:r>
                        </m:lim>
                      </m:limUpp>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𝑡</m:t>
                      </m:r>
                    </m:e>
                  </m:d>
                  <m:nary>
                    <m:naryPr>
                      <m:ctrlPr>
                        <a:rPr xmlns:a="http://schemas.openxmlformats.org/drawingml/2006/main" sz="2150" i="1">
                          <a:solidFill>
                            <a:srgbClr val="000000"/>
                          </a:solidFill>
                          <a:latin typeface="Cambria Math" panose="02040503050406030204" pitchFamily="18" charset="0"/>
                        </a:rPr>
                      </m:ctrlPr>
                      <m:chr m:val="∑"/>
                      <m:limLoc m:val="undOvr"/>
                      <m:grow m:val="0"/>
                      <m:subHide m:val="off"/>
                      <m:supHide m:val="on"/>
                    </m:naryPr>
                    <m:sub>
                      <m:r>
                        <a:rPr xmlns:a="http://schemas.openxmlformats.org/drawingml/2006/main" sz="2150" i="1">
                          <a:solidFill>
                            <a:srgbClr val="000000"/>
                          </a:solidFill>
                          <a:latin typeface="Cambria Math" panose="02040503050406030204" pitchFamily="18" charset="0"/>
                        </a:rPr>
                        <m:t>𝑖</m:t>
                      </m:r>
                    </m:sub>
                    <m:sup/>
                    <m:e>
                      <m:sSub>
                        <m:e>
                          <m:r>
                            <a:rPr xmlns:a="http://schemas.openxmlformats.org/drawingml/2006/main" sz="2150" i="1">
                              <a:solidFill>
                                <a:srgbClr val="000000"/>
                              </a:solidFill>
                              <a:latin typeface="Cambria Math" panose="02040503050406030204" pitchFamily="18" charset="0"/>
                            </a:rPr>
                            <m:t>𝑤</m:t>
                          </m:r>
                        </m:e>
                        <m:sub>
                          <m:r>
                            <a:rPr xmlns:a="http://schemas.openxmlformats.org/drawingml/2006/main" sz="2150" i="1">
                              <a:solidFill>
                                <a:srgbClr val="000000"/>
                              </a:solidFill>
                              <a:latin typeface="Cambria Math" panose="02040503050406030204" pitchFamily="18" charset="0"/>
                            </a:rPr>
                            <m:t>𝑖</m:t>
                          </m:r>
                        </m:sub>
                      </m:sSub>
                      <m:r>
                        <m:rPr>
                          <m:sty m:val="p"/>
                        </m:rPr>
                        <a:rPr xmlns:a="http://schemas.openxmlformats.org/drawingml/2006/main" sz="2150" i="1">
                          <a:solidFill>
                            <a:srgbClr val="000000"/>
                          </a:solidFill>
                          <a:latin typeface="Cambria Math" panose="02040503050406030204" pitchFamily="18" charset="0"/>
                        </a:rPr>
                        <m:t>Ψ</m:t>
                      </m:r>
                      <m:d>
                        <m:dPr>
                          <m:ctrlPr>
                            <a:rPr xmlns:a="http://schemas.openxmlformats.org/drawingml/2006/main" sz="2150" i="1">
                              <a:solidFill>
                                <a:srgbClr val="000000"/>
                              </a:solidFill>
                              <a:latin typeface="Cambria Math" panose="02040503050406030204" pitchFamily="18" charset="0"/>
                            </a:rPr>
                          </m:ctrlPr>
                        </m:dPr>
                        <m:e>
                          <m:limUpp>
                            <m:e>
                              <m:sSub>
                                <m:e>
                                  <m:r>
                                    <a:rPr xmlns:a="http://schemas.openxmlformats.org/drawingml/2006/main" sz="2150" i="1">
                                      <a:solidFill>
                                        <a:srgbClr val="000000"/>
                                      </a:solidFill>
                                      <a:latin typeface="Cambria Math" panose="02040503050406030204" pitchFamily="18" charset="0"/>
                                    </a:rPr>
                                    <m:t>𝑥</m:t>
                                  </m:r>
                                </m:e>
                                <m:sub>
                                  <m:r>
                                    <a:rPr xmlns:a="http://schemas.openxmlformats.org/drawingml/2006/main" sz="2150" i="1">
                                      <a:solidFill>
                                        <a:srgbClr val="000000"/>
                                      </a:solidFill>
                                      <a:latin typeface="Cambria Math" panose="02040503050406030204" pitchFamily="18" charset="0"/>
                                    </a:rPr>
                                    <m:t>𝑖</m:t>
                                  </m:r>
                                </m:sub>
                              </m:sSub>
                            </m:e>
                            <m:lim>
                              <m:r>
                                <a:rPr xmlns:a="http://schemas.openxmlformats.org/drawingml/2006/main" sz="2150" i="1">
                                  <a:solidFill>
                                    <a:srgbClr val="000000"/>
                                  </a:solidFill>
                                  <a:latin typeface="Cambria Math" panose="02040503050406030204" pitchFamily="18" charset="0"/>
                                </a:rPr>
                                <m:t>¯</m:t>
                              </m:r>
                            </m:lim>
                          </m:limUpp>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𝑡</m:t>
                          </m:r>
                        </m:e>
                      </m:d>
                      <m:limUpp>
                        <m:e>
                          <m:sSub>
                            <m:e>
                              <m:r>
                                <a:rPr xmlns:a="http://schemas.openxmlformats.org/drawingml/2006/main" sz="2150" i="1">
                                  <a:solidFill>
                                    <a:srgbClr val="000000"/>
                                  </a:solidFill>
                                  <a:latin typeface="Cambria Math" panose="02040503050406030204" pitchFamily="18" charset="0"/>
                                </a:rPr>
                                <m:t>𝑐</m:t>
                              </m:r>
                            </m:e>
                            <m:sub>
                              <m:r>
                                <a:rPr xmlns:a="http://schemas.openxmlformats.org/drawingml/2006/main" sz="2150" i="1">
                                  <a:solidFill>
                                    <a:srgbClr val="000000"/>
                                  </a:solidFill>
                                  <a:latin typeface="Cambria Math" panose="02040503050406030204" pitchFamily="18" charset="0"/>
                                </a:rPr>
                                <m:t>𝑖</m:t>
                              </m:r>
                            </m:sub>
                          </m:sSub>
                        </m:e>
                        <m:lim>
                          <m:r>
                            <a:rPr xmlns:a="http://schemas.openxmlformats.org/drawingml/2006/main" sz="2150" i="1">
                              <a:solidFill>
                                <a:srgbClr val="000000"/>
                              </a:solidFill>
                              <a:latin typeface="Cambria Math" panose="02040503050406030204" pitchFamily="18" charset="0"/>
                            </a:rPr>
                            <m:t>¯</m:t>
                          </m:r>
                        </m:lim>
                      </m:limUpp>
                    </m:e>
                  </m:nary>
                </m:oMath>
              </m:oMathPara>
            </a14:m>
          </a:p>
        </p:txBody>
      </p:sp>
      <p:sp>
        <p:nvSpPr>
          <p:cNvPr id="215" name="TextBox 14"/>
          <p:cNvSpPr txBox="1"/>
          <p:nvPr/>
        </p:nvSpPr>
        <p:spPr>
          <a:xfrm>
            <a:off x="366561" y="5257166"/>
            <a:ext cx="3453867" cy="62930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200">
                <a:latin typeface="+mn-lt"/>
                <a:ea typeface="+mn-ea"/>
                <a:cs typeface="+mn-cs"/>
                <a:sym typeface="Calibri"/>
              </a:defRPr>
            </a:lvl1pPr>
          </a:lstStyle>
          <a:p>
            <a:pPr/>
            <a:r>
              <a:t>Gunstensen A. K. et al. Lattice Boltzmann model of immiscible fluids //Physical Review A. – 1991. – Т. 43. – №. 8. – С. 4320.</a:t>
            </a:r>
          </a:p>
        </p:txBody>
      </p:sp>
      <p:sp>
        <p:nvSpPr>
          <p:cNvPr id="216" name="Прямая соединительная линия 16"/>
          <p:cNvSpPr/>
          <p:nvPr/>
        </p:nvSpPr>
        <p:spPr>
          <a:xfrm>
            <a:off x="0" y="1672901"/>
            <a:ext cx="12192001" cy="2"/>
          </a:xfrm>
          <a:prstGeom prst="line">
            <a:avLst/>
          </a:prstGeom>
          <a:ln w="57150">
            <a:solidFill>
              <a:schemeClr val="accent1"/>
            </a:solidFill>
          </a:ln>
        </p:spPr>
        <p:txBody>
          <a:bodyPr lIns="45718" tIns="45718" rIns="45718" bIns="45718"/>
          <a:lstStyle/>
          <a:p>
            <a:pPr/>
          </a:p>
        </p:txBody>
      </p:sp>
      <p:sp>
        <p:nvSpPr>
          <p:cNvPr id="217" name="TextBox 17"/>
          <p:cNvSpPr txBox="1"/>
          <p:nvPr/>
        </p:nvSpPr>
        <p:spPr>
          <a:xfrm>
            <a:off x="4248751" y="5206621"/>
            <a:ext cx="3983257" cy="62930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200">
                <a:latin typeface="+mn-lt"/>
                <a:ea typeface="+mn-ea"/>
                <a:cs typeface="+mn-cs"/>
                <a:sym typeface="Calibri"/>
              </a:defRPr>
            </a:lvl1pPr>
          </a:lstStyle>
          <a:p>
            <a:pPr/>
            <a:r>
              <a:t>Shan X., Chen H. Lattice Boltzmann model for simulating flows with multiple phases and components //Physical Review E. – 1993. – Т. 47. – №. 3. – С. 1815.</a:t>
            </a:r>
          </a:p>
        </p:txBody>
      </p:sp>
      <p:sp>
        <p:nvSpPr>
          <p:cNvPr id="218" name="TextBox 18"/>
          <p:cNvSpPr txBox="1"/>
          <p:nvPr/>
        </p:nvSpPr>
        <p:spPr>
          <a:xfrm>
            <a:off x="8548034" y="1902744"/>
            <a:ext cx="3453867" cy="62930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200">
                <a:latin typeface="+mn-lt"/>
                <a:ea typeface="+mn-ea"/>
                <a:cs typeface="+mn-cs"/>
                <a:sym typeface="Calibri"/>
              </a:defRPr>
            </a:lvl1pPr>
          </a:lstStyle>
          <a:p>
            <a:pPr/>
            <a:r>
              <a:t>Osborne W. R. et al. lattice Boltzmann study of hydrodynamic spinodal decomposition Phys //Rev. Lett. – 1995. – Т. 75. – С. 4031-4.</a:t>
            </a:r>
          </a:p>
        </p:txBody>
      </p:sp>
      <p:sp>
        <p:nvSpPr>
          <p:cNvPr id="219" name="TextBox 19"/>
          <p:cNvSpPr txBox="1"/>
          <p:nvPr/>
        </p:nvSpPr>
        <p:spPr>
          <a:xfrm>
            <a:off x="8629009" y="2930824"/>
            <a:ext cx="3453867" cy="76076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400">
                <a:latin typeface="+mn-lt"/>
                <a:ea typeface="+mn-ea"/>
                <a:cs typeface="+mn-cs"/>
                <a:sym typeface="Calibri"/>
              </a:defRPr>
            </a:lvl1pPr>
          </a:lstStyle>
          <a:p>
            <a:pPr/>
            <a:r>
              <a:t>Free-Energy Finite-Difference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Рисунок 2" descr="Рисунок 2"/>
          <p:cNvPicPr>
            <a:picLocks noChangeAspect="0"/>
          </p:cNvPicPr>
          <p:nvPr/>
        </p:nvPicPr>
        <p:blipFill>
          <a:blip r:embed="rId2">
            <a:extLst/>
          </a:blip>
          <a:stretch>
            <a:fillRect/>
          </a:stretch>
        </p:blipFill>
        <p:spPr>
          <a:xfrm>
            <a:off x="4472230" y="922879"/>
            <a:ext cx="3197126" cy="3197126"/>
          </a:xfrm>
          <a:prstGeom prst="rect">
            <a:avLst/>
          </a:prstGeom>
          <a:ln w="12700">
            <a:miter lim="400000"/>
          </a:ln>
        </p:spPr>
      </p:pic>
      <p:sp>
        <p:nvSpPr>
          <p:cNvPr id="222" name="Номер слайда 3"/>
          <p:cNvSpPr txBox="1"/>
          <p:nvPr>
            <p:ph type="sldNum" sz="quarter" idx="4294967295"/>
          </p:nvPr>
        </p:nvSpPr>
        <p:spPr>
          <a:xfrm>
            <a:off x="11043976" y="6528094"/>
            <a:ext cx="168507" cy="2285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3" name="Заголовок 1"/>
          <p:cNvSpPr txBox="1"/>
          <p:nvPr/>
        </p:nvSpPr>
        <p:spPr>
          <a:xfrm>
            <a:off x="1112519" y="68997"/>
            <a:ext cx="9966961" cy="9223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normAutofit fontScale="100000" lnSpcReduction="0"/>
          </a:bodyPr>
          <a:lstStyle>
            <a:lvl1pPr defTabSz="877822">
              <a:lnSpc>
                <a:spcPct val="85000"/>
              </a:lnSpc>
              <a:defRPr spc="-100" sz="4200">
                <a:solidFill>
                  <a:srgbClr val="404040"/>
                </a:solidFill>
                <a:latin typeface="Calibri Light"/>
                <a:ea typeface="Calibri Light"/>
                <a:cs typeface="Calibri Light"/>
                <a:sym typeface="Calibri Light"/>
              </a:defRPr>
            </a:lvl1pPr>
          </a:lstStyle>
          <a:p>
            <a:pPr/>
            <a:r>
              <a:t>Моделирование многофазных жидкостей</a:t>
            </a:r>
          </a:p>
        </p:txBody>
      </p:sp>
      <p:sp>
        <p:nvSpPr>
          <p:cNvPr id="224" name="TextBox 5"/>
          <p:cNvSpPr txBox="1"/>
          <p:nvPr/>
        </p:nvSpPr>
        <p:spPr>
          <a:xfrm>
            <a:off x="458832" y="4082561"/>
            <a:ext cx="4018097" cy="22407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mn-lt"/>
                <a:ea typeface="+mn-ea"/>
                <a:cs typeface="+mn-cs"/>
                <a:sym typeface="Calibri"/>
              </a:defRPr>
            </a:pPr>
            <a14:m>
              <m:oMathPara>
                <m:oMathParaPr>
                  <m:jc m:val="left"/>
                </m:oMathParaPr>
                <m:oMath>
                  <m:sSub>
                    <m:e>
                      <m:r>
                        <a:rPr xmlns:a="http://schemas.openxmlformats.org/drawingml/2006/main" sz="2150" i="1">
                          <a:solidFill>
                            <a:srgbClr val="000000"/>
                          </a:solidFill>
                          <a:latin typeface="Cambria Math" panose="02040503050406030204" pitchFamily="18" charset="0"/>
                        </a:rPr>
                        <m:t>𝜔</m:t>
                      </m:r>
                    </m:e>
                    <m:sub>
                      <m:r>
                        <a:rPr xmlns:a="http://schemas.openxmlformats.org/drawingml/2006/main" sz="2150" i="1">
                          <a:solidFill>
                            <a:srgbClr val="000000"/>
                          </a:solidFill>
                          <a:latin typeface="Cambria Math" panose="02040503050406030204" pitchFamily="18" charset="0"/>
                        </a:rPr>
                        <m:t>1</m:t>
                      </m:r>
                    </m:sub>
                  </m:sSub>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1,</m:t>
                  </m:r>
                  <m:sSub>
                    <m:e>
                      <m:r>
                        <a:rPr xmlns:a="http://schemas.openxmlformats.org/drawingml/2006/main" sz="2150" i="1">
                          <a:solidFill>
                            <a:srgbClr val="000000"/>
                          </a:solidFill>
                          <a:latin typeface="Cambria Math" panose="02040503050406030204" pitchFamily="18" charset="0"/>
                        </a:rPr>
                        <m:t>𝜔</m:t>
                      </m:r>
                    </m:e>
                    <m:sub>
                      <m:r>
                        <a:rPr xmlns:a="http://schemas.openxmlformats.org/drawingml/2006/main" sz="2150" i="1">
                          <a:solidFill>
                            <a:srgbClr val="000000"/>
                          </a:solidFill>
                          <a:latin typeface="Cambria Math" panose="02040503050406030204" pitchFamily="18" charset="0"/>
                        </a:rPr>
                        <m:t>2</m:t>
                      </m:r>
                    </m:sub>
                  </m:sSub>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1,</m:t>
                  </m:r>
                  <m:sSub>
                    <m:e>
                      <m:r>
                        <a:rPr xmlns:a="http://schemas.openxmlformats.org/drawingml/2006/main" sz="2150" i="1">
                          <a:solidFill>
                            <a:srgbClr val="000000"/>
                          </a:solidFill>
                          <a:latin typeface="Cambria Math" panose="02040503050406030204" pitchFamily="18" charset="0"/>
                        </a:rPr>
                        <m:t>𝜈</m:t>
                      </m:r>
                    </m:e>
                    <m:sub>
                      <m:r>
                        <a:rPr xmlns:a="http://schemas.openxmlformats.org/drawingml/2006/main" sz="2150" i="1">
                          <a:solidFill>
                            <a:srgbClr val="000000"/>
                          </a:solidFill>
                          <a:latin typeface="Cambria Math" panose="02040503050406030204" pitchFamily="18" charset="0"/>
                        </a:rPr>
                        <m:t>1</m:t>
                      </m:r>
                    </m:sub>
                  </m:sSub>
                  <m:r>
                    <a:rPr xmlns:a="http://schemas.openxmlformats.org/drawingml/2006/main" sz="2150" i="1">
                      <a:solidFill>
                        <a:srgbClr val="000000"/>
                      </a:solidFill>
                      <a:latin typeface="Cambria Math" panose="02040503050406030204" pitchFamily="18" charset="0"/>
                    </a:rPr>
                    <m:t>=</m:t>
                  </m:r>
                  <m:sSub>
                    <m:e>
                      <m:r>
                        <a:rPr xmlns:a="http://schemas.openxmlformats.org/drawingml/2006/main" sz="2150" i="1">
                          <a:solidFill>
                            <a:srgbClr val="000000"/>
                          </a:solidFill>
                          <a:latin typeface="Cambria Math" panose="02040503050406030204" pitchFamily="18" charset="0"/>
                        </a:rPr>
                        <m:t>𝜈</m:t>
                      </m:r>
                    </m:e>
                    <m:sub>
                      <m:r>
                        <a:rPr xmlns:a="http://schemas.openxmlformats.org/drawingml/2006/main" sz="2150" i="1">
                          <a:solidFill>
                            <a:srgbClr val="000000"/>
                          </a:solidFill>
                          <a:latin typeface="Cambria Math" panose="02040503050406030204" pitchFamily="18" charset="0"/>
                        </a:rPr>
                        <m:t>2</m:t>
                      </m:r>
                    </m:sub>
                  </m:sSub>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0.16</m:t>
                  </m:r>
                  <m:d>
                    <m:dPr>
                      <m:ctrlPr>
                        <a:rPr xmlns:a="http://schemas.openxmlformats.org/drawingml/2006/main" sz="2150" i="1">
                          <a:solidFill>
                            <a:srgbClr val="000000"/>
                          </a:solidFill>
                          <a:latin typeface="Cambria Math" panose="02040503050406030204" pitchFamily="18" charset="0"/>
                        </a:rPr>
                      </m:ctrlPr>
                    </m:dPr>
                    <m:e>
                      <m:r>
                        <a:rPr xmlns:a="http://schemas.openxmlformats.org/drawingml/2006/main" sz="2150" i="1">
                          <a:solidFill>
                            <a:srgbClr val="000000"/>
                          </a:solidFill>
                          <a:latin typeface="Cambria Math" panose="02040503050406030204" pitchFamily="18" charset="0"/>
                        </a:rPr>
                        <m:t>6</m:t>
                      </m:r>
                    </m:e>
                  </m:d>
                </m:oMath>
              </m:oMathPara>
            </a14:m>
          </a:p>
          <a:p>
            <a:pPr>
              <a:defRPr>
                <a:latin typeface="+mn-lt"/>
                <a:ea typeface="+mn-ea"/>
                <a:cs typeface="+mn-cs"/>
                <a:sym typeface="Calibri"/>
              </a:defRPr>
            </a:pPr>
            <a14:m>
              <m:oMathPara>
                <m:oMathParaPr>
                  <m:jc m:val="left"/>
                </m:oMathParaPr>
                <m:oMath>
                  <m:r>
                    <a:rPr xmlns:a="http://schemas.openxmlformats.org/drawingml/2006/main" sz="2200" i="1">
                      <a:solidFill>
                        <a:srgbClr val="000000"/>
                      </a:solidFill>
                      <a:latin typeface="Cambria Math" panose="02040503050406030204" pitchFamily="18" charset="0"/>
                    </a:rPr>
                    <m:t>𝐺</m:t>
                  </m:r>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1.2</m:t>
                  </m:r>
                </m:oMath>
              </m:oMathPara>
            </a14:m>
          </a:p>
          <a:p>
            <a:pPr>
              <a:defRPr>
                <a:latin typeface="+mn-lt"/>
                <a:ea typeface="+mn-ea"/>
                <a:cs typeface="+mn-cs"/>
                <a:sym typeface="Calibri"/>
              </a:defRPr>
            </a:pPr>
            <a14:m>
              <m:oMathPara>
                <m:oMathParaPr>
                  <m:jc m:val="left"/>
                </m:oMathParaPr>
                <m:oMath>
                  <m:sSub>
                    <m:e>
                      <m:r>
                        <a:rPr xmlns:a="http://schemas.openxmlformats.org/drawingml/2006/main" sz="2150" i="1">
                          <a:solidFill>
                            <a:srgbClr val="000000"/>
                          </a:solidFill>
                          <a:latin typeface="Cambria Math" panose="02040503050406030204" pitchFamily="18" charset="0"/>
                        </a:rPr>
                        <m:t>𝜌</m:t>
                      </m:r>
                    </m:e>
                    <m:sub>
                      <m:r>
                        <a:rPr xmlns:a="http://schemas.openxmlformats.org/drawingml/2006/main" sz="2150" i="1">
                          <a:solidFill>
                            <a:srgbClr val="000000"/>
                          </a:solidFill>
                          <a:latin typeface="Cambria Math" panose="02040503050406030204" pitchFamily="18" charset="0"/>
                        </a:rPr>
                        <m:t>1</m:t>
                      </m:r>
                    </m:sub>
                  </m:sSub>
                  <m:r>
                    <a:rPr xmlns:a="http://schemas.openxmlformats.org/drawingml/2006/main" sz="2150" i="1">
                      <a:solidFill>
                        <a:srgbClr val="000000"/>
                      </a:solidFill>
                      <a:latin typeface="Cambria Math" panose="02040503050406030204" pitchFamily="18" charset="0"/>
                    </a:rPr>
                    <m:t>=</m:t>
                  </m:r>
                  <m:d>
                    <m:dPr>
                      <m:ctrlPr>
                        <a:rPr xmlns:a="http://schemas.openxmlformats.org/drawingml/2006/main" sz="2150" i="1">
                          <a:solidFill>
                            <a:srgbClr val="000000"/>
                          </a:solidFill>
                          <a:latin typeface="Cambria Math" panose="02040503050406030204" pitchFamily="18" charset="0"/>
                        </a:rPr>
                      </m:ctrlPr>
                      <m:begChr m:val="{"/>
                      <m:endChr m:val=""/>
                    </m:dPr>
                    <m:e>
                      <m:eqArr>
                        <m:eqArrPr>
                          <m:ctrlPr>
                            <a:rPr xmlns:a="http://schemas.openxmlformats.org/drawingml/2006/main" sz="2150" i="1">
                              <a:solidFill>
                                <a:srgbClr val="000000"/>
                              </a:solidFill>
                              <a:latin typeface="Cambria Math" panose="02040503050406030204" pitchFamily="18" charset="0"/>
                            </a:rPr>
                          </m:ctrlPr>
                        </m:eqArrPr>
                        <m:e>
                          <m:r>
                            <a:rPr xmlns:a="http://schemas.openxmlformats.org/drawingml/2006/main" sz="2150" i="1">
                              <a:solidFill>
                                <a:srgbClr val="000000"/>
                              </a:solidFill>
                              <a:latin typeface="Cambria Math" panose="02040503050406030204" pitchFamily="18" charset="0"/>
                            </a:rPr>
                            <m:t>0</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с</m:t>
                          </m:r>
                          <m:r>
                            <a:rPr xmlns:a="http://schemas.openxmlformats.org/drawingml/2006/main" sz="2150" i="1">
                              <a:solidFill>
                                <a:srgbClr val="000000"/>
                              </a:solidFill>
                              <a:latin typeface="Cambria Math" panose="02040503050406030204" pitchFamily="18" charset="0"/>
                            </a:rPr>
                            <m:t>н</m:t>
                          </m:r>
                          <m:r>
                            <a:rPr xmlns:a="http://schemas.openxmlformats.org/drawingml/2006/main" sz="2150" i="1">
                              <a:solidFill>
                                <a:srgbClr val="000000"/>
                              </a:solidFill>
                              <a:latin typeface="Cambria Math" panose="02040503050406030204" pitchFamily="18" charset="0"/>
                            </a:rPr>
                            <m:t>а</m:t>
                          </m:r>
                          <m:r>
                            <a:rPr xmlns:a="http://schemas.openxmlformats.org/drawingml/2006/main" sz="2150" i="1">
                              <a:solidFill>
                                <a:srgbClr val="000000"/>
                              </a:solidFill>
                              <a:latin typeface="Cambria Math" panose="02040503050406030204" pitchFamily="18" charset="0"/>
                            </a:rPr>
                            <m:t>р</m:t>
                          </m:r>
                          <m:r>
                            <a:rPr xmlns:a="http://schemas.openxmlformats.org/drawingml/2006/main" sz="2150" i="1">
                              <a:solidFill>
                                <a:srgbClr val="000000"/>
                              </a:solidFill>
                              <a:latin typeface="Cambria Math" panose="02040503050406030204" pitchFamily="18" charset="0"/>
                            </a:rPr>
                            <m:t>у</m:t>
                          </m:r>
                          <m:r>
                            <a:rPr xmlns:a="http://schemas.openxmlformats.org/drawingml/2006/main" sz="2150" i="1">
                              <a:solidFill>
                                <a:srgbClr val="000000"/>
                              </a:solidFill>
                              <a:latin typeface="Cambria Math" panose="02040503050406030204" pitchFamily="18" charset="0"/>
                            </a:rPr>
                            <m:t>ж</m:t>
                          </m:r>
                          <m:r>
                            <a:rPr xmlns:a="http://schemas.openxmlformats.org/drawingml/2006/main" sz="2150" i="1">
                              <a:solidFill>
                                <a:srgbClr val="000000"/>
                              </a:solidFill>
                              <a:latin typeface="Cambria Math" panose="02040503050406030204" pitchFamily="18" charset="0"/>
                            </a:rPr>
                            <m:t>и</m:t>
                          </m:r>
                          <m:r>
                            <a:rPr xmlns:a="http://schemas.openxmlformats.org/drawingml/2006/main" sz="2150" i="1">
                              <a:solidFill>
                                <a:srgbClr val="000000"/>
                              </a:solidFill>
                              <a:latin typeface="Cambria Math" panose="02040503050406030204" pitchFamily="18" charset="0"/>
                            </a:rPr>
                            <m:t>э</m:t>
                          </m:r>
                          <m:r>
                            <a:rPr xmlns:a="http://schemas.openxmlformats.org/drawingml/2006/main" sz="2150" i="1">
                              <a:solidFill>
                                <a:srgbClr val="000000"/>
                              </a:solidFill>
                              <a:latin typeface="Cambria Math" panose="02040503050406030204" pitchFamily="18" charset="0"/>
                            </a:rPr>
                            <m:t>л</m:t>
                          </m:r>
                          <m:r>
                            <a:rPr xmlns:a="http://schemas.openxmlformats.org/drawingml/2006/main" sz="2150" i="1">
                              <a:solidFill>
                                <a:srgbClr val="000000"/>
                              </a:solidFill>
                              <a:latin typeface="Cambria Math" panose="02040503050406030204" pitchFamily="18" charset="0"/>
                            </a:rPr>
                            <m:t>л</m:t>
                          </m:r>
                          <m:r>
                            <a:rPr xmlns:a="http://schemas.openxmlformats.org/drawingml/2006/main" sz="2150" i="1">
                              <a:solidFill>
                                <a:srgbClr val="000000"/>
                              </a:solidFill>
                              <a:latin typeface="Cambria Math" panose="02040503050406030204" pitchFamily="18" charset="0"/>
                            </a:rPr>
                            <m:t>и</m:t>
                          </m:r>
                          <m:r>
                            <a:rPr xmlns:a="http://schemas.openxmlformats.org/drawingml/2006/main" sz="2150" i="1">
                              <a:solidFill>
                                <a:srgbClr val="000000"/>
                              </a:solidFill>
                              <a:latin typeface="Cambria Math" panose="02040503050406030204" pitchFamily="18" charset="0"/>
                            </a:rPr>
                            <m:t>п</m:t>
                          </m:r>
                          <m:r>
                            <a:rPr xmlns:a="http://schemas.openxmlformats.org/drawingml/2006/main" sz="2150" i="1">
                              <a:solidFill>
                                <a:srgbClr val="000000"/>
                              </a:solidFill>
                              <a:latin typeface="Cambria Math" panose="02040503050406030204" pitchFamily="18" charset="0"/>
                            </a:rPr>
                            <m:t>с</m:t>
                          </m:r>
                          <m:r>
                            <a:rPr xmlns:a="http://schemas.openxmlformats.org/drawingml/2006/main" sz="2150" i="1">
                              <a:solidFill>
                                <a:srgbClr val="000000"/>
                              </a:solidFill>
                              <a:latin typeface="Cambria Math" panose="02040503050406030204" pitchFamily="18" charset="0"/>
                            </a:rPr>
                            <m:t>а</m:t>
                          </m:r>
                        </m:e>
                        <m:e>
                          <m:r>
                            <a:rPr xmlns:a="http://schemas.openxmlformats.org/drawingml/2006/main" sz="2150" i="1">
                              <a:solidFill>
                                <a:srgbClr val="000000"/>
                              </a:solidFill>
                              <a:latin typeface="Cambria Math" panose="02040503050406030204" pitchFamily="18" charset="0"/>
                            </a:rPr>
                            <m:t>2,</m:t>
                          </m:r>
                          <m:r>
                            <a:rPr xmlns:a="http://schemas.openxmlformats.org/drawingml/2006/main" sz="2150" i="1">
                              <a:solidFill>
                                <a:srgbClr val="000000"/>
                              </a:solidFill>
                              <a:latin typeface="Cambria Math" panose="02040503050406030204" pitchFamily="18" charset="0"/>
                            </a:rPr>
                            <m:t>в</m:t>
                          </m:r>
                          <m:r>
                            <a:rPr xmlns:a="http://schemas.openxmlformats.org/drawingml/2006/main" sz="2150" i="1">
                              <a:solidFill>
                                <a:srgbClr val="000000"/>
                              </a:solidFill>
                              <a:latin typeface="Cambria Math" panose="02040503050406030204" pitchFamily="18" charset="0"/>
                            </a:rPr>
                            <m:t>н</m:t>
                          </m:r>
                          <m:r>
                            <a:rPr xmlns:a="http://schemas.openxmlformats.org/drawingml/2006/main" sz="2150" i="1">
                              <a:solidFill>
                                <a:srgbClr val="000000"/>
                              </a:solidFill>
                              <a:latin typeface="Cambria Math" panose="02040503050406030204" pitchFamily="18" charset="0"/>
                            </a:rPr>
                            <m:t>у</m:t>
                          </m:r>
                          <m:r>
                            <a:rPr xmlns:a="http://schemas.openxmlformats.org/drawingml/2006/main" sz="2150" i="1">
                              <a:solidFill>
                                <a:srgbClr val="000000"/>
                              </a:solidFill>
                              <a:latin typeface="Cambria Math" panose="02040503050406030204" pitchFamily="18" charset="0"/>
                            </a:rPr>
                            <m:t>т</m:t>
                          </m:r>
                          <m:r>
                            <a:rPr xmlns:a="http://schemas.openxmlformats.org/drawingml/2006/main" sz="2150" i="1">
                              <a:solidFill>
                                <a:srgbClr val="000000"/>
                              </a:solidFill>
                              <a:latin typeface="Cambria Math" panose="02040503050406030204" pitchFamily="18" charset="0"/>
                            </a:rPr>
                            <m:t>р</m:t>
                          </m:r>
                          <m:r>
                            <a:rPr xmlns:a="http://schemas.openxmlformats.org/drawingml/2006/main" sz="2150" i="1">
                              <a:solidFill>
                                <a:srgbClr val="000000"/>
                              </a:solidFill>
                              <a:latin typeface="Cambria Math" panose="02040503050406030204" pitchFamily="18" charset="0"/>
                            </a:rPr>
                            <m:t>и</m:t>
                          </m:r>
                          <m:r>
                            <a:rPr xmlns:a="http://schemas.openxmlformats.org/drawingml/2006/main" sz="2150" i="1">
                              <a:solidFill>
                                <a:srgbClr val="000000"/>
                              </a:solidFill>
                              <a:latin typeface="Cambria Math" panose="02040503050406030204" pitchFamily="18" charset="0"/>
                            </a:rPr>
                            <m:t>э</m:t>
                          </m:r>
                          <m:r>
                            <a:rPr xmlns:a="http://schemas.openxmlformats.org/drawingml/2006/main" sz="2150" i="1">
                              <a:solidFill>
                                <a:srgbClr val="000000"/>
                              </a:solidFill>
                              <a:latin typeface="Cambria Math" panose="02040503050406030204" pitchFamily="18" charset="0"/>
                            </a:rPr>
                            <m:t>л</m:t>
                          </m:r>
                          <m:r>
                            <a:rPr xmlns:a="http://schemas.openxmlformats.org/drawingml/2006/main" sz="2150" i="1">
                              <a:solidFill>
                                <a:srgbClr val="000000"/>
                              </a:solidFill>
                              <a:latin typeface="Cambria Math" panose="02040503050406030204" pitchFamily="18" charset="0"/>
                            </a:rPr>
                            <m:t>л</m:t>
                          </m:r>
                          <m:r>
                            <a:rPr xmlns:a="http://schemas.openxmlformats.org/drawingml/2006/main" sz="2150" i="1">
                              <a:solidFill>
                                <a:srgbClr val="000000"/>
                              </a:solidFill>
                              <a:latin typeface="Cambria Math" panose="02040503050406030204" pitchFamily="18" charset="0"/>
                            </a:rPr>
                            <m:t>и</m:t>
                          </m:r>
                          <m:r>
                            <a:rPr xmlns:a="http://schemas.openxmlformats.org/drawingml/2006/main" sz="2150" i="1">
                              <a:solidFill>
                                <a:srgbClr val="000000"/>
                              </a:solidFill>
                              <a:latin typeface="Cambria Math" panose="02040503050406030204" pitchFamily="18" charset="0"/>
                            </a:rPr>
                            <m:t>п</m:t>
                          </m:r>
                          <m:r>
                            <a:rPr xmlns:a="http://schemas.openxmlformats.org/drawingml/2006/main" sz="2150" i="1">
                              <a:solidFill>
                                <a:srgbClr val="000000"/>
                              </a:solidFill>
                              <a:latin typeface="Cambria Math" panose="02040503050406030204" pitchFamily="18" charset="0"/>
                            </a:rPr>
                            <m:t>с</m:t>
                          </m:r>
                          <m:r>
                            <a:rPr xmlns:a="http://schemas.openxmlformats.org/drawingml/2006/main" sz="2150" i="1">
                              <a:solidFill>
                                <a:srgbClr val="000000"/>
                              </a:solidFill>
                              <a:latin typeface="Cambria Math" panose="02040503050406030204" pitchFamily="18" charset="0"/>
                            </a:rPr>
                            <m:t>а</m:t>
                          </m:r>
                        </m:e>
                      </m:eqArr>
                    </m:e>
                  </m:d>
                </m:oMath>
              </m:oMathPara>
            </a14:m>
          </a:p>
          <a:p>
            <a:pPr>
              <a:defRPr>
                <a:latin typeface="+mn-lt"/>
                <a:ea typeface="+mn-ea"/>
                <a:cs typeface="+mn-cs"/>
                <a:sym typeface="Calibri"/>
              </a:defRPr>
            </a:pPr>
            <a14:m>
              <m:oMathPara>
                <m:oMathParaPr>
                  <m:jc m:val="left"/>
                </m:oMathParaPr>
                <m:oMath>
                  <m:sSub>
                    <m:e>
                      <m:r>
                        <a:rPr xmlns:a="http://schemas.openxmlformats.org/drawingml/2006/main" sz="2150" i="1">
                          <a:solidFill>
                            <a:srgbClr val="000000"/>
                          </a:solidFill>
                          <a:latin typeface="Cambria Math" panose="02040503050406030204" pitchFamily="18" charset="0"/>
                        </a:rPr>
                        <m:t>𝜌</m:t>
                      </m:r>
                    </m:e>
                    <m:sub>
                      <m:r>
                        <a:rPr xmlns:a="http://schemas.openxmlformats.org/drawingml/2006/main" sz="2150" i="1">
                          <a:solidFill>
                            <a:srgbClr val="000000"/>
                          </a:solidFill>
                          <a:latin typeface="Cambria Math" panose="02040503050406030204" pitchFamily="18" charset="0"/>
                        </a:rPr>
                        <m:t>2</m:t>
                      </m:r>
                    </m:sub>
                  </m:sSub>
                  <m:r>
                    <a:rPr xmlns:a="http://schemas.openxmlformats.org/drawingml/2006/main" sz="2150" i="1">
                      <a:solidFill>
                        <a:srgbClr val="000000"/>
                      </a:solidFill>
                      <a:latin typeface="Cambria Math" panose="02040503050406030204" pitchFamily="18" charset="0"/>
                    </a:rPr>
                    <m:t>=</m:t>
                  </m:r>
                  <m:d>
                    <m:dPr>
                      <m:ctrlPr>
                        <a:rPr xmlns:a="http://schemas.openxmlformats.org/drawingml/2006/main" sz="2150" i="1">
                          <a:solidFill>
                            <a:srgbClr val="000000"/>
                          </a:solidFill>
                          <a:latin typeface="Cambria Math" panose="02040503050406030204" pitchFamily="18" charset="0"/>
                        </a:rPr>
                      </m:ctrlPr>
                      <m:begChr m:val="{"/>
                      <m:endChr m:val=""/>
                    </m:dPr>
                    <m:e>
                      <m:eqArr>
                        <m:eqArrPr>
                          <m:ctrlPr>
                            <a:rPr xmlns:a="http://schemas.openxmlformats.org/drawingml/2006/main" sz="2150" i="1">
                              <a:solidFill>
                                <a:srgbClr val="000000"/>
                              </a:solidFill>
                              <a:latin typeface="Cambria Math" panose="02040503050406030204" pitchFamily="18" charset="0"/>
                            </a:rPr>
                          </m:ctrlPr>
                        </m:eqArrPr>
                        <m:e>
                          <m:r>
                            <a:rPr xmlns:a="http://schemas.openxmlformats.org/drawingml/2006/main" sz="2150" i="1">
                              <a:solidFill>
                                <a:srgbClr val="000000"/>
                              </a:solidFill>
                              <a:latin typeface="Cambria Math" panose="02040503050406030204" pitchFamily="18" charset="0"/>
                            </a:rPr>
                            <m:t>2,</m:t>
                          </m:r>
                          <m:r>
                            <a:rPr xmlns:a="http://schemas.openxmlformats.org/drawingml/2006/main" sz="2150" i="1">
                              <a:solidFill>
                                <a:srgbClr val="000000"/>
                              </a:solidFill>
                              <a:latin typeface="Cambria Math" panose="02040503050406030204" pitchFamily="18" charset="0"/>
                            </a:rPr>
                            <m:t>с</m:t>
                          </m:r>
                          <m:r>
                            <a:rPr xmlns:a="http://schemas.openxmlformats.org/drawingml/2006/main" sz="2150" i="1">
                              <a:solidFill>
                                <a:srgbClr val="000000"/>
                              </a:solidFill>
                              <a:latin typeface="Cambria Math" panose="02040503050406030204" pitchFamily="18" charset="0"/>
                            </a:rPr>
                            <m:t>н</m:t>
                          </m:r>
                          <m:r>
                            <a:rPr xmlns:a="http://schemas.openxmlformats.org/drawingml/2006/main" sz="2150" i="1">
                              <a:solidFill>
                                <a:srgbClr val="000000"/>
                              </a:solidFill>
                              <a:latin typeface="Cambria Math" panose="02040503050406030204" pitchFamily="18" charset="0"/>
                            </a:rPr>
                            <m:t>а</m:t>
                          </m:r>
                          <m:r>
                            <a:rPr xmlns:a="http://schemas.openxmlformats.org/drawingml/2006/main" sz="2150" i="1">
                              <a:solidFill>
                                <a:srgbClr val="000000"/>
                              </a:solidFill>
                              <a:latin typeface="Cambria Math" panose="02040503050406030204" pitchFamily="18" charset="0"/>
                            </a:rPr>
                            <m:t>р</m:t>
                          </m:r>
                          <m:r>
                            <a:rPr xmlns:a="http://schemas.openxmlformats.org/drawingml/2006/main" sz="2150" i="1">
                              <a:solidFill>
                                <a:srgbClr val="000000"/>
                              </a:solidFill>
                              <a:latin typeface="Cambria Math" panose="02040503050406030204" pitchFamily="18" charset="0"/>
                            </a:rPr>
                            <m:t>у</m:t>
                          </m:r>
                          <m:r>
                            <a:rPr xmlns:a="http://schemas.openxmlformats.org/drawingml/2006/main" sz="2150" i="1">
                              <a:solidFill>
                                <a:srgbClr val="000000"/>
                              </a:solidFill>
                              <a:latin typeface="Cambria Math" panose="02040503050406030204" pitchFamily="18" charset="0"/>
                            </a:rPr>
                            <m:t>ж</m:t>
                          </m:r>
                          <m:r>
                            <a:rPr xmlns:a="http://schemas.openxmlformats.org/drawingml/2006/main" sz="2150" i="1">
                              <a:solidFill>
                                <a:srgbClr val="000000"/>
                              </a:solidFill>
                              <a:latin typeface="Cambria Math" panose="02040503050406030204" pitchFamily="18" charset="0"/>
                            </a:rPr>
                            <m:t>и</m:t>
                          </m:r>
                          <m:r>
                            <a:rPr xmlns:a="http://schemas.openxmlformats.org/drawingml/2006/main" sz="2150" i="1">
                              <a:solidFill>
                                <a:srgbClr val="000000"/>
                              </a:solidFill>
                              <a:latin typeface="Cambria Math" panose="02040503050406030204" pitchFamily="18" charset="0"/>
                            </a:rPr>
                            <m:t>э</m:t>
                          </m:r>
                          <m:r>
                            <a:rPr xmlns:a="http://schemas.openxmlformats.org/drawingml/2006/main" sz="2150" i="1">
                              <a:solidFill>
                                <a:srgbClr val="000000"/>
                              </a:solidFill>
                              <a:latin typeface="Cambria Math" panose="02040503050406030204" pitchFamily="18" charset="0"/>
                            </a:rPr>
                            <m:t>л</m:t>
                          </m:r>
                          <m:r>
                            <a:rPr xmlns:a="http://schemas.openxmlformats.org/drawingml/2006/main" sz="2150" i="1">
                              <a:solidFill>
                                <a:srgbClr val="000000"/>
                              </a:solidFill>
                              <a:latin typeface="Cambria Math" panose="02040503050406030204" pitchFamily="18" charset="0"/>
                            </a:rPr>
                            <m:t>л</m:t>
                          </m:r>
                          <m:r>
                            <a:rPr xmlns:a="http://schemas.openxmlformats.org/drawingml/2006/main" sz="2150" i="1">
                              <a:solidFill>
                                <a:srgbClr val="000000"/>
                              </a:solidFill>
                              <a:latin typeface="Cambria Math" panose="02040503050406030204" pitchFamily="18" charset="0"/>
                            </a:rPr>
                            <m:t>и</m:t>
                          </m:r>
                          <m:r>
                            <a:rPr xmlns:a="http://schemas.openxmlformats.org/drawingml/2006/main" sz="2150" i="1">
                              <a:solidFill>
                                <a:srgbClr val="000000"/>
                              </a:solidFill>
                              <a:latin typeface="Cambria Math" panose="02040503050406030204" pitchFamily="18" charset="0"/>
                            </a:rPr>
                            <m:t>п</m:t>
                          </m:r>
                          <m:r>
                            <a:rPr xmlns:a="http://schemas.openxmlformats.org/drawingml/2006/main" sz="2150" i="1">
                              <a:solidFill>
                                <a:srgbClr val="000000"/>
                              </a:solidFill>
                              <a:latin typeface="Cambria Math" panose="02040503050406030204" pitchFamily="18" charset="0"/>
                            </a:rPr>
                            <m:t>с</m:t>
                          </m:r>
                          <m:r>
                            <a:rPr xmlns:a="http://schemas.openxmlformats.org/drawingml/2006/main" sz="2150" i="1">
                              <a:solidFill>
                                <a:srgbClr val="000000"/>
                              </a:solidFill>
                              <a:latin typeface="Cambria Math" panose="02040503050406030204" pitchFamily="18" charset="0"/>
                            </a:rPr>
                            <m:t>а</m:t>
                          </m:r>
                        </m:e>
                        <m:e>
                          <m:r>
                            <a:rPr xmlns:a="http://schemas.openxmlformats.org/drawingml/2006/main" sz="2150" i="1">
                              <a:solidFill>
                                <a:srgbClr val="000000"/>
                              </a:solidFill>
                              <a:latin typeface="Cambria Math" panose="02040503050406030204" pitchFamily="18" charset="0"/>
                            </a:rPr>
                            <m:t>1</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в</m:t>
                          </m:r>
                          <m:r>
                            <a:rPr xmlns:a="http://schemas.openxmlformats.org/drawingml/2006/main" sz="2150" i="1">
                              <a:solidFill>
                                <a:srgbClr val="000000"/>
                              </a:solidFill>
                              <a:latin typeface="Cambria Math" panose="02040503050406030204" pitchFamily="18" charset="0"/>
                            </a:rPr>
                            <m:t>н</m:t>
                          </m:r>
                          <m:r>
                            <a:rPr xmlns:a="http://schemas.openxmlformats.org/drawingml/2006/main" sz="2150" i="1">
                              <a:solidFill>
                                <a:srgbClr val="000000"/>
                              </a:solidFill>
                              <a:latin typeface="Cambria Math" panose="02040503050406030204" pitchFamily="18" charset="0"/>
                            </a:rPr>
                            <m:t>у</m:t>
                          </m:r>
                          <m:r>
                            <a:rPr xmlns:a="http://schemas.openxmlformats.org/drawingml/2006/main" sz="2150" i="1">
                              <a:solidFill>
                                <a:srgbClr val="000000"/>
                              </a:solidFill>
                              <a:latin typeface="Cambria Math" panose="02040503050406030204" pitchFamily="18" charset="0"/>
                            </a:rPr>
                            <m:t>т</m:t>
                          </m:r>
                          <m:r>
                            <a:rPr xmlns:a="http://schemas.openxmlformats.org/drawingml/2006/main" sz="2150" i="1">
                              <a:solidFill>
                                <a:srgbClr val="000000"/>
                              </a:solidFill>
                              <a:latin typeface="Cambria Math" panose="02040503050406030204" pitchFamily="18" charset="0"/>
                            </a:rPr>
                            <m:t>р</m:t>
                          </m:r>
                          <m:r>
                            <a:rPr xmlns:a="http://schemas.openxmlformats.org/drawingml/2006/main" sz="2150" i="1">
                              <a:solidFill>
                                <a:srgbClr val="000000"/>
                              </a:solidFill>
                              <a:latin typeface="Cambria Math" panose="02040503050406030204" pitchFamily="18" charset="0"/>
                            </a:rPr>
                            <m:t>и</m:t>
                          </m:r>
                          <m:r>
                            <a:rPr xmlns:a="http://schemas.openxmlformats.org/drawingml/2006/main" sz="2150" i="1">
                              <a:solidFill>
                                <a:srgbClr val="000000"/>
                              </a:solidFill>
                              <a:latin typeface="Cambria Math" panose="02040503050406030204" pitchFamily="18" charset="0"/>
                            </a:rPr>
                            <m:t>э</m:t>
                          </m:r>
                          <m:r>
                            <a:rPr xmlns:a="http://schemas.openxmlformats.org/drawingml/2006/main" sz="2150" i="1">
                              <a:solidFill>
                                <a:srgbClr val="000000"/>
                              </a:solidFill>
                              <a:latin typeface="Cambria Math" panose="02040503050406030204" pitchFamily="18" charset="0"/>
                            </a:rPr>
                            <m:t>л</m:t>
                          </m:r>
                          <m:r>
                            <a:rPr xmlns:a="http://schemas.openxmlformats.org/drawingml/2006/main" sz="2150" i="1">
                              <a:solidFill>
                                <a:srgbClr val="000000"/>
                              </a:solidFill>
                              <a:latin typeface="Cambria Math" panose="02040503050406030204" pitchFamily="18" charset="0"/>
                            </a:rPr>
                            <m:t>л</m:t>
                          </m:r>
                          <m:r>
                            <a:rPr xmlns:a="http://schemas.openxmlformats.org/drawingml/2006/main" sz="2150" i="1">
                              <a:solidFill>
                                <a:srgbClr val="000000"/>
                              </a:solidFill>
                              <a:latin typeface="Cambria Math" panose="02040503050406030204" pitchFamily="18" charset="0"/>
                            </a:rPr>
                            <m:t>и</m:t>
                          </m:r>
                          <m:r>
                            <a:rPr xmlns:a="http://schemas.openxmlformats.org/drawingml/2006/main" sz="2150" i="1">
                              <a:solidFill>
                                <a:srgbClr val="000000"/>
                              </a:solidFill>
                              <a:latin typeface="Cambria Math" panose="02040503050406030204" pitchFamily="18" charset="0"/>
                            </a:rPr>
                            <m:t>п</m:t>
                          </m:r>
                          <m:r>
                            <a:rPr xmlns:a="http://schemas.openxmlformats.org/drawingml/2006/main" sz="2150" i="1">
                              <a:solidFill>
                                <a:srgbClr val="000000"/>
                              </a:solidFill>
                              <a:latin typeface="Cambria Math" panose="02040503050406030204" pitchFamily="18" charset="0"/>
                            </a:rPr>
                            <m:t>с</m:t>
                          </m:r>
                          <m:r>
                            <a:rPr xmlns:a="http://schemas.openxmlformats.org/drawingml/2006/main" sz="2150" i="1">
                              <a:solidFill>
                                <a:srgbClr val="000000"/>
                              </a:solidFill>
                              <a:latin typeface="Cambria Math" panose="02040503050406030204" pitchFamily="18" charset="0"/>
                            </a:rPr>
                            <m:t>а</m:t>
                          </m:r>
                        </m:e>
                      </m:eqArr>
                    </m:e>
                  </m:d>
                </m:oMath>
              </m:oMathPara>
            </a14:m>
          </a:p>
        </p:txBody>
      </p:sp>
      <p:pic>
        <p:nvPicPr>
          <p:cNvPr id="225" name="Рисунок 16" descr="Рисунок 16"/>
          <p:cNvPicPr>
            <a:picLocks noChangeAspect="1"/>
          </p:cNvPicPr>
          <p:nvPr/>
        </p:nvPicPr>
        <p:blipFill>
          <a:blip r:embed="rId3">
            <a:extLst/>
          </a:blip>
          <a:srcRect l="3988" t="1535" r="4476" b="4826"/>
          <a:stretch>
            <a:fillRect/>
          </a:stretch>
        </p:blipFill>
        <p:spPr>
          <a:xfrm>
            <a:off x="7956584" y="1326489"/>
            <a:ext cx="3417737" cy="2330914"/>
          </a:xfrm>
          <a:prstGeom prst="rect">
            <a:avLst/>
          </a:prstGeom>
          <a:ln w="12700">
            <a:miter lim="400000"/>
          </a:ln>
        </p:spPr>
      </p:pic>
      <p:pic>
        <p:nvPicPr>
          <p:cNvPr id="226" name="Рисунок 18" descr="Рисунок 18"/>
          <p:cNvPicPr>
            <a:picLocks noChangeAspect="1"/>
          </p:cNvPicPr>
          <p:nvPr/>
        </p:nvPicPr>
        <p:blipFill>
          <a:blip r:embed="rId4">
            <a:extLst/>
          </a:blip>
          <a:srcRect l="7039" t="7260" r="5243" b="8528"/>
          <a:stretch>
            <a:fillRect/>
          </a:stretch>
        </p:blipFill>
        <p:spPr>
          <a:xfrm>
            <a:off x="817680" y="1621501"/>
            <a:ext cx="2542903" cy="1830892"/>
          </a:xfrm>
          <a:prstGeom prst="rect">
            <a:avLst/>
          </a:prstGeom>
          <a:ln w="12700">
            <a:miter lim="400000"/>
          </a:ln>
        </p:spPr>
      </p:pic>
      <p:sp>
        <p:nvSpPr>
          <p:cNvPr id="227" name="TextBox 19"/>
          <p:cNvSpPr txBox="1"/>
          <p:nvPr/>
        </p:nvSpPr>
        <p:spPr>
          <a:xfrm>
            <a:off x="4568367" y="4558854"/>
            <a:ext cx="3326298" cy="140069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mn-lt"/>
                <a:ea typeface="+mn-ea"/>
                <a:cs typeface="+mn-cs"/>
                <a:sym typeface="Calibri"/>
              </a:defRPr>
            </a:pPr>
            <a14:m>
              <m:oMath>
                <m:r>
                  <a:rPr xmlns:a="http://schemas.openxmlformats.org/drawingml/2006/main" sz="2150" i="1">
                    <a:solidFill>
                      <a:srgbClr val="000000"/>
                    </a:solidFill>
                    <a:latin typeface="Cambria Math" panose="02040503050406030204" pitchFamily="18" charset="0"/>
                  </a:rPr>
                  <m:t>𝜔</m:t>
                </m:r>
                <m:r>
                  <a:rPr xmlns:a="http://schemas.openxmlformats.org/drawingml/2006/main" sz="2150" i="1">
                    <a:solidFill>
                      <a:srgbClr val="000000"/>
                    </a:solidFill>
                    <a:latin typeface="Cambria Math" panose="02040503050406030204" pitchFamily="18" charset="0"/>
                  </a:rPr>
                  <m:t>−</m:t>
                </m:r>
              </m:oMath>
            </a14:m>
            <a:r>
              <a:t>параметр релаксации</a:t>
            </a:r>
          </a:p>
          <a:p>
            <a:pPr>
              <a:defRPr>
                <a:latin typeface="+mn-lt"/>
                <a:ea typeface="+mn-ea"/>
                <a:cs typeface="+mn-cs"/>
                <a:sym typeface="Calibri"/>
              </a:defRPr>
            </a:pPr>
            <a14:m>
              <m:oMath>
                <m:r>
                  <a:rPr xmlns:a="http://schemas.openxmlformats.org/drawingml/2006/main" sz="2150" i="1">
                    <a:solidFill>
                      <a:srgbClr val="000000"/>
                    </a:solidFill>
                    <a:latin typeface="Cambria Math" panose="02040503050406030204" pitchFamily="18" charset="0"/>
                  </a:rPr>
                  <m:t>𝜈</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𝛿</m:t>
                </m:r>
                <m:r>
                  <a:rPr xmlns:a="http://schemas.openxmlformats.org/drawingml/2006/main" sz="2150" i="1">
                    <a:solidFill>
                      <a:srgbClr val="000000"/>
                    </a:solidFill>
                    <a:latin typeface="Cambria Math" panose="02040503050406030204" pitchFamily="18" charset="0"/>
                  </a:rPr>
                  <m:t>𝑡</m:t>
                </m:r>
                <m:r>
                  <a:rPr xmlns:a="http://schemas.openxmlformats.org/drawingml/2006/main" sz="2150" i="1">
                    <a:solidFill>
                      <a:srgbClr val="000000"/>
                    </a:solidFill>
                    <a:latin typeface="Cambria Math" panose="02040503050406030204" pitchFamily="18" charset="0"/>
                  </a:rPr>
                  <m:t>⋅</m:t>
                </m:r>
                <m:sSubSup>
                  <m:e>
                    <m:r>
                      <a:rPr xmlns:a="http://schemas.openxmlformats.org/drawingml/2006/main" sz="2150" i="1">
                        <a:solidFill>
                          <a:srgbClr val="000000"/>
                        </a:solidFill>
                        <a:latin typeface="Cambria Math" panose="02040503050406030204" pitchFamily="18" charset="0"/>
                      </a:rPr>
                      <m:t>𝑐</m:t>
                    </m:r>
                  </m:e>
                  <m:sub>
                    <m:r>
                      <a:rPr xmlns:a="http://schemas.openxmlformats.org/drawingml/2006/main" sz="2150" i="1">
                        <a:solidFill>
                          <a:srgbClr val="000000"/>
                        </a:solidFill>
                        <a:latin typeface="Cambria Math" panose="02040503050406030204" pitchFamily="18" charset="0"/>
                      </a:rPr>
                      <m:t>𝑠</m:t>
                    </m:r>
                  </m:sub>
                  <m:sup>
                    <m:r>
                      <a:rPr xmlns:a="http://schemas.openxmlformats.org/drawingml/2006/main" sz="2150" i="1">
                        <a:solidFill>
                          <a:srgbClr val="000000"/>
                        </a:solidFill>
                        <a:latin typeface="Cambria Math" panose="02040503050406030204" pitchFamily="18" charset="0"/>
                      </a:rPr>
                      <m:t>2</m:t>
                    </m:r>
                  </m:sup>
                </m:sSubSup>
                <m:d>
                  <m:dPr>
                    <m:ctrlPr>
                      <a:rPr xmlns:a="http://schemas.openxmlformats.org/drawingml/2006/main" sz="2150" i="1">
                        <a:solidFill>
                          <a:srgbClr val="000000"/>
                        </a:solidFill>
                        <a:latin typeface="Cambria Math" panose="02040503050406030204" pitchFamily="18" charset="0"/>
                      </a:rPr>
                    </m:ctrlPr>
                  </m:dPr>
                  <m:e>
                    <m:f>
                      <m:fPr>
                        <m:ctrlPr>
                          <a:rPr xmlns:a="http://schemas.openxmlformats.org/drawingml/2006/main" sz="2150" i="1">
                            <a:solidFill>
                              <a:srgbClr val="000000"/>
                            </a:solidFill>
                            <a:latin typeface="Cambria Math" panose="02040503050406030204" pitchFamily="18" charset="0"/>
                          </a:rPr>
                        </m:ctrlPr>
                        <m:type m:val="bar"/>
                      </m:fPr>
                      <m:num>
                        <m:r>
                          <a:rPr xmlns:a="http://schemas.openxmlformats.org/drawingml/2006/main" sz="2150" i="1">
                            <a:solidFill>
                              <a:srgbClr val="000000"/>
                            </a:solidFill>
                            <a:latin typeface="Cambria Math" panose="02040503050406030204" pitchFamily="18" charset="0"/>
                          </a:rPr>
                          <m:t>1</m:t>
                        </m:r>
                      </m:num>
                      <m:den>
                        <m:r>
                          <a:rPr xmlns:a="http://schemas.openxmlformats.org/drawingml/2006/main" sz="2150" i="1">
                            <a:solidFill>
                              <a:srgbClr val="000000"/>
                            </a:solidFill>
                            <a:latin typeface="Cambria Math" panose="02040503050406030204" pitchFamily="18" charset="0"/>
                          </a:rPr>
                          <m:t>𝜔</m:t>
                        </m:r>
                      </m:den>
                    </m:f>
                    <m:r>
                      <a:rPr xmlns:a="http://schemas.openxmlformats.org/drawingml/2006/main" sz="2150" i="1">
                        <a:solidFill>
                          <a:srgbClr val="000000"/>
                        </a:solidFill>
                        <a:latin typeface="Cambria Math" panose="02040503050406030204" pitchFamily="18" charset="0"/>
                      </a:rPr>
                      <m:t>−</m:t>
                    </m:r>
                    <m:f>
                      <m:fPr>
                        <m:ctrlPr>
                          <a:rPr xmlns:a="http://schemas.openxmlformats.org/drawingml/2006/main" sz="2150" i="1">
                            <a:solidFill>
                              <a:srgbClr val="000000"/>
                            </a:solidFill>
                            <a:latin typeface="Cambria Math" panose="02040503050406030204" pitchFamily="18" charset="0"/>
                          </a:rPr>
                        </m:ctrlPr>
                        <m:type m:val="bar"/>
                      </m:fPr>
                      <m:num>
                        <m:r>
                          <a:rPr xmlns:a="http://schemas.openxmlformats.org/drawingml/2006/main" sz="2150" i="1">
                            <a:solidFill>
                              <a:srgbClr val="000000"/>
                            </a:solidFill>
                            <a:latin typeface="Cambria Math" panose="02040503050406030204" pitchFamily="18" charset="0"/>
                          </a:rPr>
                          <m:t>1</m:t>
                        </m:r>
                      </m:num>
                      <m:den>
                        <m:r>
                          <a:rPr xmlns:a="http://schemas.openxmlformats.org/drawingml/2006/main" sz="2150" i="1">
                            <a:solidFill>
                              <a:srgbClr val="000000"/>
                            </a:solidFill>
                            <a:latin typeface="Cambria Math" panose="02040503050406030204" pitchFamily="18" charset="0"/>
                          </a:rPr>
                          <m:t>2</m:t>
                        </m:r>
                      </m:den>
                    </m:f>
                  </m:e>
                </m:d>
                <m:r>
                  <a:rPr xmlns:a="http://schemas.openxmlformats.org/drawingml/2006/main" sz="2150" i="1">
                    <a:solidFill>
                      <a:srgbClr val="000000"/>
                    </a:solidFill>
                    <a:latin typeface="Cambria Math" panose="02040503050406030204" pitchFamily="18" charset="0"/>
                  </a:rPr>
                  <m:t>−</m:t>
                </m:r>
              </m:oMath>
            </a14:m>
            <a:r>
              <a:t>вязкость</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Номер слайда 3"/>
          <p:cNvSpPr txBox="1"/>
          <p:nvPr>
            <p:ph type="sldNum" sz="quarter" idx="4294967295"/>
          </p:nvPr>
        </p:nvSpPr>
        <p:spPr>
          <a:xfrm>
            <a:off x="11043976" y="6528094"/>
            <a:ext cx="168507" cy="2285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0" name="Заголовок 1"/>
          <p:cNvSpPr txBox="1"/>
          <p:nvPr/>
        </p:nvSpPr>
        <p:spPr>
          <a:xfrm>
            <a:off x="1112519" y="68997"/>
            <a:ext cx="9966961" cy="9223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normAutofit fontScale="100000" lnSpcReduction="0"/>
          </a:bodyPr>
          <a:lstStyle>
            <a:lvl1pPr algn="ctr" defTabSz="914400">
              <a:lnSpc>
                <a:spcPct val="85000"/>
              </a:lnSpc>
              <a:defRPr spc="-100" sz="4800">
                <a:solidFill>
                  <a:srgbClr val="404040"/>
                </a:solidFill>
                <a:latin typeface="Calibri Light"/>
                <a:ea typeface="Calibri Light"/>
                <a:cs typeface="Calibri Light"/>
                <a:sym typeface="Calibri Light"/>
              </a:defRPr>
            </a:lvl1pPr>
          </a:lstStyle>
          <a:p>
            <a:pPr/>
            <a:r>
              <a:t>Заключение</a:t>
            </a:r>
          </a:p>
        </p:txBody>
      </p:sp>
      <p:sp>
        <p:nvSpPr>
          <p:cNvPr id="231" name="TextBox 1"/>
          <p:cNvSpPr txBox="1"/>
          <p:nvPr/>
        </p:nvSpPr>
        <p:spPr>
          <a:xfrm>
            <a:off x="671361" y="1331494"/>
            <a:ext cx="10849278" cy="260226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buSzPct val="100000"/>
              <a:buFont typeface="Arial"/>
              <a:buChar char="•"/>
              <a:defRPr sz="2400">
                <a:latin typeface="+mn-lt"/>
                <a:ea typeface="+mn-ea"/>
                <a:cs typeface="+mn-cs"/>
                <a:sym typeface="Calibri"/>
              </a:defRPr>
            </a:pPr>
            <a:r>
              <a:t>На языке программирования Python реализован клеточный автомат решеточный газ</a:t>
            </a:r>
          </a:p>
          <a:p>
            <a:pPr marL="285750" indent="-285750">
              <a:buSzPct val="100000"/>
              <a:buFont typeface="Arial"/>
              <a:buChar char="•"/>
              <a:defRPr sz="2400">
                <a:latin typeface="+mn-lt"/>
                <a:ea typeface="+mn-ea"/>
                <a:cs typeface="+mn-cs"/>
                <a:sym typeface="Calibri"/>
              </a:defRPr>
            </a:pPr>
            <a:r>
              <a:t>Написана программа, реализующая метод решеточных уравнений Больцмана для однофазных потоков с возможностью задавать периодические граничные условия и bounce-back</a:t>
            </a:r>
          </a:p>
          <a:p>
            <a:pPr marL="285750" indent="-285750">
              <a:buSzPct val="100000"/>
              <a:buFont typeface="Arial"/>
              <a:buChar char="•"/>
              <a:defRPr sz="2400">
                <a:latin typeface="+mn-lt"/>
                <a:ea typeface="+mn-ea"/>
                <a:cs typeface="+mn-cs"/>
                <a:sym typeface="Calibri"/>
              </a:defRPr>
            </a:pPr>
            <a:r>
              <a:t>Модель только D2Q9 </a:t>
            </a:r>
          </a:p>
          <a:p>
            <a:pPr marL="285750" indent="-285750">
              <a:buSzPct val="100000"/>
              <a:buFont typeface="Arial"/>
              <a:buChar char="•"/>
              <a:defRPr sz="2400">
                <a:latin typeface="+mn-lt"/>
                <a:ea typeface="+mn-ea"/>
                <a:cs typeface="+mn-cs"/>
                <a:sym typeface="Calibri"/>
              </a:defRPr>
            </a:pPr>
            <a:r>
              <a:t>Для многофазных жидкостей реализована модель Shan-Chen</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Ретро">
  <a:themeElements>
    <a:clrScheme name="Ретро">
      <a:dk1>
        <a:srgbClr val="000000"/>
      </a:dk1>
      <a:lt1>
        <a:srgbClr val="FFFFFF"/>
      </a:lt1>
      <a:dk2>
        <a:srgbClr val="A7A7A7"/>
      </a:dk2>
      <a:lt2>
        <a:srgbClr val="535353"/>
      </a:lt2>
      <a:accent1>
        <a:srgbClr val="1CADE4"/>
      </a:accent1>
      <a:accent2>
        <a:srgbClr val="2683C6"/>
      </a:accent2>
      <a:accent3>
        <a:srgbClr val="28C4CC"/>
      </a:accent3>
      <a:accent4>
        <a:srgbClr val="42BA97"/>
      </a:accent4>
      <a:accent5>
        <a:srgbClr val="3E8853"/>
      </a:accent5>
      <a:accent6>
        <a:srgbClr val="62A39F"/>
      </a:accent6>
      <a:hlink>
        <a:srgbClr val="0000FF"/>
      </a:hlink>
      <a:folHlink>
        <a:srgbClr val="FF00FF"/>
      </a:folHlink>
    </a:clrScheme>
    <a:fontScheme name="Ретро">
      <a:majorFont>
        <a:latin typeface="Helvetica"/>
        <a:ea typeface="Helvetica"/>
        <a:cs typeface="Helvetica"/>
      </a:majorFont>
      <a:minorFont>
        <a:latin typeface="Calibri"/>
        <a:ea typeface="Calibri"/>
        <a:cs typeface="Calibri"/>
      </a:minorFont>
    </a:fontScheme>
    <a:fmtScheme name="Ретро">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2700000">
              <a:srgbClr val="000000">
                <a:alpha val="60000"/>
              </a:srgbClr>
            </a:outerShdw>
          </a:effectLst>
        </a:effectStyle>
        <a:effectStyle>
          <a:effectLst>
            <a:outerShdw sx="100000" sy="100000" kx="0" ky="0" algn="b" rotWithShape="0" blurRad="38100" dist="25400" dir="2700000">
              <a:srgbClr val="000000">
                <a:alpha val="60000"/>
              </a:srgbClr>
            </a:outerShdw>
          </a:effectLst>
        </a:effectStyle>
        <a:effectStyle>
          <a:effectLst>
            <a:outerShdw sx="100000" sy="100000" kx="0" ky="0" algn="b" rotWithShape="0" blurRad="38100" dist="25400" dir="27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2700000">
            <a:srgbClr val="000000">
              <a:alpha val="60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2700000">
            <a:srgbClr val="000000">
              <a:alpha val="6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Ретро">
  <a:themeElements>
    <a:clrScheme name="Ретро">
      <a:dk1>
        <a:srgbClr val="000000"/>
      </a:dk1>
      <a:lt1>
        <a:srgbClr val="FFFFFF"/>
      </a:lt1>
      <a:dk2>
        <a:srgbClr val="A7A7A7"/>
      </a:dk2>
      <a:lt2>
        <a:srgbClr val="535353"/>
      </a:lt2>
      <a:accent1>
        <a:srgbClr val="1CADE4"/>
      </a:accent1>
      <a:accent2>
        <a:srgbClr val="2683C6"/>
      </a:accent2>
      <a:accent3>
        <a:srgbClr val="28C4CC"/>
      </a:accent3>
      <a:accent4>
        <a:srgbClr val="42BA97"/>
      </a:accent4>
      <a:accent5>
        <a:srgbClr val="3E8853"/>
      </a:accent5>
      <a:accent6>
        <a:srgbClr val="62A39F"/>
      </a:accent6>
      <a:hlink>
        <a:srgbClr val="0000FF"/>
      </a:hlink>
      <a:folHlink>
        <a:srgbClr val="FF00FF"/>
      </a:folHlink>
    </a:clrScheme>
    <a:fontScheme name="Ретро">
      <a:majorFont>
        <a:latin typeface="Helvetica"/>
        <a:ea typeface="Helvetica"/>
        <a:cs typeface="Helvetica"/>
      </a:majorFont>
      <a:minorFont>
        <a:latin typeface="Calibri"/>
        <a:ea typeface="Calibri"/>
        <a:cs typeface="Calibri"/>
      </a:minorFont>
    </a:fontScheme>
    <a:fmtScheme name="Ретро">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2700000">
              <a:srgbClr val="000000">
                <a:alpha val="60000"/>
              </a:srgbClr>
            </a:outerShdw>
          </a:effectLst>
        </a:effectStyle>
        <a:effectStyle>
          <a:effectLst>
            <a:outerShdw sx="100000" sy="100000" kx="0" ky="0" algn="b" rotWithShape="0" blurRad="38100" dist="25400" dir="2700000">
              <a:srgbClr val="000000">
                <a:alpha val="60000"/>
              </a:srgbClr>
            </a:outerShdw>
          </a:effectLst>
        </a:effectStyle>
        <a:effectStyle>
          <a:effectLst>
            <a:outerShdw sx="100000" sy="100000" kx="0" ky="0" algn="b" rotWithShape="0" blurRad="38100" dist="25400" dir="27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2700000">
            <a:srgbClr val="000000">
              <a:alpha val="60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2700000">
            <a:srgbClr val="000000">
              <a:alpha val="6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